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3" r:id="rId6"/>
    <p:sldMasterId id="2147483684" r:id="rId7"/>
    <p:sldMasterId id="2147483704" r:id="rId8"/>
    <p:sldMasterId id="2147483766" r:id="rId9"/>
    <p:sldMasterId id="2147483786" r:id="rId10"/>
  </p:sldMasterIdLst>
  <p:notesMasterIdLst>
    <p:notesMasterId r:id="rId43"/>
  </p:notesMasterIdLst>
  <p:handoutMasterIdLst>
    <p:handoutMasterId r:id="rId44"/>
  </p:handoutMasterIdLst>
  <p:sldIdLst>
    <p:sldId id="270" r:id="rId11"/>
    <p:sldId id="290" r:id="rId12"/>
    <p:sldId id="308" r:id="rId13"/>
    <p:sldId id="331" r:id="rId14"/>
    <p:sldId id="367" r:id="rId15"/>
    <p:sldId id="588" r:id="rId16"/>
    <p:sldId id="344" r:id="rId17"/>
    <p:sldId id="353" r:id="rId18"/>
    <p:sldId id="361" r:id="rId19"/>
    <p:sldId id="351" r:id="rId20"/>
    <p:sldId id="352" r:id="rId21"/>
    <p:sldId id="348" r:id="rId22"/>
    <p:sldId id="303" r:id="rId23"/>
    <p:sldId id="346" r:id="rId24"/>
    <p:sldId id="354" r:id="rId25"/>
    <p:sldId id="362" r:id="rId26"/>
    <p:sldId id="355" r:id="rId27"/>
    <p:sldId id="356" r:id="rId28"/>
    <p:sldId id="360" r:id="rId29"/>
    <p:sldId id="347" r:id="rId30"/>
    <p:sldId id="335" r:id="rId31"/>
    <p:sldId id="338" r:id="rId32"/>
    <p:sldId id="363" r:id="rId33"/>
    <p:sldId id="590" r:id="rId34"/>
    <p:sldId id="365" r:id="rId35"/>
    <p:sldId id="364" r:id="rId36"/>
    <p:sldId id="366" r:id="rId37"/>
    <p:sldId id="589" r:id="rId38"/>
    <p:sldId id="591" r:id="rId39"/>
    <p:sldId id="592" r:id="rId40"/>
    <p:sldId id="339" r:id="rId41"/>
    <p:sldId id="307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5E3F7D-641B-376F-650B-6F1AF7AD0589}" name="ELPIDIO MAZZA" initials="EM" userId="ELPIDIO MAZZ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7375E"/>
    <a:srgbClr val="8EB4E3"/>
    <a:srgbClr val="558ED5"/>
    <a:srgbClr val="C6D9F1"/>
    <a:srgbClr val="CBCBCB"/>
    <a:srgbClr val="FFFFFF"/>
    <a:srgbClr val="CCD7F4"/>
    <a:srgbClr val="E7ECF9"/>
    <a:srgbClr val="1C7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58C15-0434-43FF-8991-F5A0A5C5834F}" v="4" dt="2021-12-21T15:25:52.561"/>
    <p1510:client id="{BE149546-63D5-41EF-7096-442D65D99D20}" v="125" dt="2021-12-20T16:27:55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MARIA BASILE" userId="S::a.basile40@studenti.unisa.it::8c069817-04d0-4146-952b-bcb2db5e8a57" providerId="AD" clId="Web-{82542AB1-672A-CC5E-15B9-FFE463083943}"/>
    <pc:docChg chg="modSld">
      <pc:chgData name="ANNAMARIA BASILE" userId="S::a.basile40@studenti.unisa.it::8c069817-04d0-4146-952b-bcb2db5e8a57" providerId="AD" clId="Web-{82542AB1-672A-CC5E-15B9-FFE463083943}" dt="2021-12-19T14:07:41.159" v="3" actId="1076"/>
      <pc:docMkLst>
        <pc:docMk/>
      </pc:docMkLst>
      <pc:sldChg chg="modSp">
        <pc:chgData name="ANNAMARIA BASILE" userId="S::a.basile40@studenti.unisa.it::8c069817-04d0-4146-952b-bcb2db5e8a57" providerId="AD" clId="Web-{82542AB1-672A-CC5E-15B9-FFE463083943}" dt="2021-12-19T14:07:41.159" v="3" actId="1076"/>
        <pc:sldMkLst>
          <pc:docMk/>
          <pc:sldMk cId="105706155" sldId="589"/>
        </pc:sldMkLst>
        <pc:picChg chg="mod">
          <ac:chgData name="ANNAMARIA BASILE" userId="S::a.basile40@studenti.unisa.it::8c069817-04d0-4146-952b-bcb2db5e8a57" providerId="AD" clId="Web-{82542AB1-672A-CC5E-15B9-FFE463083943}" dt="2021-12-19T14:07:41.159" v="3" actId="1076"/>
          <ac:picMkLst>
            <pc:docMk/>
            <pc:sldMk cId="105706155" sldId="589"/>
            <ac:picMk id="4" creationId="{51354CA6-A4A1-424B-AF29-61FA1B525EB6}"/>
          </ac:picMkLst>
        </pc:picChg>
      </pc:sldChg>
    </pc:docChg>
  </pc:docChgLst>
  <pc:docChgLst>
    <pc:chgData name="FABIO SIEPE" userId="S::f.siepe1@studenti.unisa.it::93ba5dac-c976-4bfa-b262-3812b097889a" providerId="AD" clId="Web-{EC2877E7-B656-E53D-7C47-47C714744764}"/>
    <pc:docChg chg="modSld">
      <pc:chgData name="FABIO SIEPE" userId="S::f.siepe1@studenti.unisa.it::93ba5dac-c976-4bfa-b262-3812b097889a" providerId="AD" clId="Web-{EC2877E7-B656-E53D-7C47-47C714744764}" dt="2021-12-16T14:23:18.174" v="3" actId="1076"/>
      <pc:docMkLst>
        <pc:docMk/>
      </pc:docMkLst>
      <pc:sldChg chg="modSp">
        <pc:chgData name="FABIO SIEPE" userId="S::f.siepe1@studenti.unisa.it::93ba5dac-c976-4bfa-b262-3812b097889a" providerId="AD" clId="Web-{EC2877E7-B656-E53D-7C47-47C714744764}" dt="2021-12-16T14:23:18.174" v="3" actId="1076"/>
        <pc:sldMkLst>
          <pc:docMk/>
          <pc:sldMk cId="2765909486" sldId="351"/>
        </pc:sldMkLst>
        <pc:picChg chg="mod">
          <ac:chgData name="FABIO SIEPE" userId="S::f.siepe1@studenti.unisa.it::93ba5dac-c976-4bfa-b262-3812b097889a" providerId="AD" clId="Web-{EC2877E7-B656-E53D-7C47-47C714744764}" dt="2021-12-16T14:23:18.174" v="3" actId="1076"/>
          <ac:picMkLst>
            <pc:docMk/>
            <pc:sldMk cId="2765909486" sldId="351"/>
            <ac:picMk id="4" creationId="{65BAE216-E459-4538-82C2-9044407D5583}"/>
          </ac:picMkLst>
        </pc:picChg>
      </pc:sldChg>
      <pc:sldChg chg="modSp">
        <pc:chgData name="FABIO SIEPE" userId="S::f.siepe1@studenti.unisa.it::93ba5dac-c976-4bfa-b262-3812b097889a" providerId="AD" clId="Web-{EC2877E7-B656-E53D-7C47-47C714744764}" dt="2021-12-16T14:15:33.989" v="1" actId="1076"/>
        <pc:sldMkLst>
          <pc:docMk/>
          <pc:sldMk cId="2048818273" sldId="353"/>
        </pc:sldMkLst>
        <pc:picChg chg="mod">
          <ac:chgData name="FABIO SIEPE" userId="S::f.siepe1@studenti.unisa.it::93ba5dac-c976-4bfa-b262-3812b097889a" providerId="AD" clId="Web-{EC2877E7-B656-E53D-7C47-47C714744764}" dt="2021-12-16T14:15:33.989" v="1" actId="1076"/>
          <ac:picMkLst>
            <pc:docMk/>
            <pc:sldMk cId="2048818273" sldId="353"/>
            <ac:picMk id="4" creationId="{7C6D44E9-D016-4A12-8479-88C754F9BCC8}"/>
          </ac:picMkLst>
        </pc:picChg>
      </pc:sldChg>
    </pc:docChg>
  </pc:docChgLst>
  <pc:docChgLst>
    <pc:chgData name="FABIO SIEPE" userId="S::f.siepe1@studenti.unisa.it::93ba5dac-c976-4bfa-b262-3812b097889a" providerId="AD" clId="Web-{405EDAAE-17B7-0780-A4F1-23C5E31ABB65}"/>
    <pc:docChg chg="modSld">
      <pc:chgData name="FABIO SIEPE" userId="S::f.siepe1@studenti.unisa.it::93ba5dac-c976-4bfa-b262-3812b097889a" providerId="AD" clId="Web-{405EDAAE-17B7-0780-A4F1-23C5E31ABB65}" dt="2021-12-16T16:21:47.027" v="25" actId="1076"/>
      <pc:docMkLst>
        <pc:docMk/>
      </pc:docMkLst>
      <pc:sldChg chg="addSp delSp">
        <pc:chgData name="FABIO SIEPE" userId="S::f.siepe1@studenti.unisa.it::93ba5dac-c976-4bfa-b262-3812b097889a" providerId="AD" clId="Web-{405EDAAE-17B7-0780-A4F1-23C5E31ABB65}" dt="2021-12-16T14:33:25.198" v="2"/>
        <pc:sldMkLst>
          <pc:docMk/>
          <pc:sldMk cId="364121930" sldId="303"/>
        </pc:sldMkLst>
        <pc:grpChg chg="add del">
          <ac:chgData name="FABIO SIEPE" userId="S::f.siepe1@studenti.unisa.it::93ba5dac-c976-4bfa-b262-3812b097889a" providerId="AD" clId="Web-{405EDAAE-17B7-0780-A4F1-23C5E31ABB65}" dt="2021-12-16T14:33:19.666" v="1"/>
          <ac:grpSpMkLst>
            <pc:docMk/>
            <pc:sldMk cId="364121930" sldId="303"/>
            <ac:grpSpMk id="16" creationId="{9DE85E6C-2AB3-43AC-B14C-8709EC80948D}"/>
          </ac:grpSpMkLst>
        </pc:grpChg>
        <pc:grpChg chg="del">
          <ac:chgData name="FABIO SIEPE" userId="S::f.siepe1@studenti.unisa.it::93ba5dac-c976-4bfa-b262-3812b097889a" providerId="AD" clId="Web-{405EDAAE-17B7-0780-A4F1-23C5E31ABB65}" dt="2021-12-16T14:33:25.198" v="2"/>
          <ac:grpSpMkLst>
            <pc:docMk/>
            <pc:sldMk cId="364121930" sldId="303"/>
            <ac:grpSpMk id="18" creationId="{F0062F44-1180-4580-879A-D8CFA447B8FE}"/>
          </ac:grpSpMkLst>
        </pc:grpChg>
      </pc:sldChg>
      <pc:sldChg chg="addSp delSp modSp">
        <pc:chgData name="FABIO SIEPE" userId="S::f.siepe1@studenti.unisa.it::93ba5dac-c976-4bfa-b262-3812b097889a" providerId="AD" clId="Web-{405EDAAE-17B7-0780-A4F1-23C5E31ABB65}" dt="2021-12-16T16:20:58.682" v="20" actId="1076"/>
        <pc:sldMkLst>
          <pc:docMk/>
          <pc:sldMk cId="2972214710" sldId="348"/>
        </pc:sldMkLst>
        <pc:picChg chg="add mod">
          <ac:chgData name="FABIO SIEPE" userId="S::f.siepe1@studenti.unisa.it::93ba5dac-c976-4bfa-b262-3812b097889a" providerId="AD" clId="Web-{405EDAAE-17B7-0780-A4F1-23C5E31ABB65}" dt="2021-12-16T16:20:58.682" v="20" actId="1076"/>
          <ac:picMkLst>
            <pc:docMk/>
            <pc:sldMk cId="2972214710" sldId="348"/>
            <ac:picMk id="4" creationId="{89986F95-6FC9-4578-B7EF-2FBE65974DE2}"/>
          </ac:picMkLst>
        </pc:picChg>
        <pc:picChg chg="del">
          <ac:chgData name="FABIO SIEPE" userId="S::f.siepe1@studenti.unisa.it::93ba5dac-c976-4bfa-b262-3812b097889a" providerId="AD" clId="Web-{405EDAAE-17B7-0780-A4F1-23C5E31ABB65}" dt="2021-12-16T16:20:31.447" v="13"/>
          <ac:picMkLst>
            <pc:docMk/>
            <pc:sldMk cId="2972214710" sldId="348"/>
            <ac:picMk id="8" creationId="{370A456D-6B48-487A-8717-9BB9A87E454F}"/>
          </ac:picMkLst>
        </pc:picChg>
      </pc:sldChg>
      <pc:sldChg chg="modSp">
        <pc:chgData name="FABIO SIEPE" userId="S::f.siepe1@studenti.unisa.it::93ba5dac-c976-4bfa-b262-3812b097889a" providerId="AD" clId="Web-{405EDAAE-17B7-0780-A4F1-23C5E31ABB65}" dt="2021-12-16T14:38:04.199" v="4"/>
        <pc:sldMkLst>
          <pc:docMk/>
          <pc:sldMk cId="4111432914" sldId="354"/>
        </pc:sldMkLst>
        <pc:graphicFrameChg chg="modGraphic">
          <ac:chgData name="FABIO SIEPE" userId="S::f.siepe1@studenti.unisa.it::93ba5dac-c976-4bfa-b262-3812b097889a" providerId="AD" clId="Web-{405EDAAE-17B7-0780-A4F1-23C5E31ABB65}" dt="2021-12-16T14:38:04.199" v="4"/>
          <ac:graphicFrameMkLst>
            <pc:docMk/>
            <pc:sldMk cId="4111432914" sldId="354"/>
            <ac:graphicFrameMk id="7" creationId="{6C18AA30-3CB0-4996-80B0-FB119C3A6C52}"/>
          </ac:graphicFrameMkLst>
        </pc:graphicFrameChg>
      </pc:sldChg>
      <pc:sldChg chg="delSp">
        <pc:chgData name="FABIO SIEPE" userId="S::f.siepe1@studenti.unisa.it::93ba5dac-c976-4bfa-b262-3812b097889a" providerId="AD" clId="Web-{405EDAAE-17B7-0780-A4F1-23C5E31ABB65}" dt="2021-12-16T14:47:06.169" v="5"/>
        <pc:sldMkLst>
          <pc:docMk/>
          <pc:sldMk cId="1171368192" sldId="356"/>
        </pc:sldMkLst>
        <pc:grpChg chg="del">
          <ac:chgData name="FABIO SIEPE" userId="S::f.siepe1@studenti.unisa.it::93ba5dac-c976-4bfa-b262-3812b097889a" providerId="AD" clId="Web-{405EDAAE-17B7-0780-A4F1-23C5E31ABB65}" dt="2021-12-16T14:47:06.169" v="5"/>
          <ac:grpSpMkLst>
            <pc:docMk/>
            <pc:sldMk cId="1171368192" sldId="356"/>
            <ac:grpSpMk id="10" creationId="{F809ADC9-282B-4960-A0AF-B26568103001}"/>
          </ac:grpSpMkLst>
        </pc:grpChg>
      </pc:sldChg>
      <pc:sldChg chg="addSp modSp">
        <pc:chgData name="FABIO SIEPE" userId="S::f.siepe1@studenti.unisa.it::93ba5dac-c976-4bfa-b262-3812b097889a" providerId="AD" clId="Web-{405EDAAE-17B7-0780-A4F1-23C5E31ABB65}" dt="2021-12-16T16:09:18.400" v="12" actId="1076"/>
        <pc:sldMkLst>
          <pc:docMk/>
          <pc:sldMk cId="557322390" sldId="364"/>
        </pc:sldMkLst>
        <pc:picChg chg="add mod">
          <ac:chgData name="FABIO SIEPE" userId="S::f.siepe1@studenti.unisa.it::93ba5dac-c976-4bfa-b262-3812b097889a" providerId="AD" clId="Web-{405EDAAE-17B7-0780-A4F1-23C5E31ABB65}" dt="2021-12-16T16:09:18.400" v="12" actId="1076"/>
          <ac:picMkLst>
            <pc:docMk/>
            <pc:sldMk cId="557322390" sldId="364"/>
            <ac:picMk id="2" creationId="{FC7B20DE-F5F2-4981-BB1C-00FEDCD54B38}"/>
          </ac:picMkLst>
        </pc:picChg>
      </pc:sldChg>
      <pc:sldChg chg="modSp">
        <pc:chgData name="FABIO SIEPE" userId="S::f.siepe1@studenti.unisa.it::93ba5dac-c976-4bfa-b262-3812b097889a" providerId="AD" clId="Web-{405EDAAE-17B7-0780-A4F1-23C5E31ABB65}" dt="2021-12-16T16:21:47.027" v="25" actId="1076"/>
        <pc:sldMkLst>
          <pc:docMk/>
          <pc:sldMk cId="1566186313" sldId="588"/>
        </pc:sldMkLst>
        <pc:spChg chg="mod">
          <ac:chgData name="FABIO SIEPE" userId="S::f.siepe1@studenti.unisa.it::93ba5dac-c976-4bfa-b262-3812b097889a" providerId="AD" clId="Web-{405EDAAE-17B7-0780-A4F1-23C5E31ABB65}" dt="2021-12-16T16:21:37.183" v="24" actId="1076"/>
          <ac:spMkLst>
            <pc:docMk/>
            <pc:sldMk cId="1566186313" sldId="588"/>
            <ac:spMk id="47" creationId="{0930CE6C-554A-4F73-B6E1-C81961676604}"/>
          </ac:spMkLst>
        </pc:spChg>
        <pc:spChg chg="mod">
          <ac:chgData name="FABIO SIEPE" userId="S::f.siepe1@studenti.unisa.it::93ba5dac-c976-4bfa-b262-3812b097889a" providerId="AD" clId="Web-{405EDAAE-17B7-0780-A4F1-23C5E31ABB65}" dt="2021-12-16T16:21:47.027" v="25" actId="1076"/>
          <ac:spMkLst>
            <pc:docMk/>
            <pc:sldMk cId="1566186313" sldId="588"/>
            <ac:spMk id="55" creationId="{7D9DDECA-DA2A-403B-9F66-E78ACC1313D1}"/>
          </ac:spMkLst>
        </pc:spChg>
        <pc:spChg chg="mod">
          <ac:chgData name="FABIO SIEPE" userId="S::f.siepe1@studenti.unisa.it::93ba5dac-c976-4bfa-b262-3812b097889a" providerId="AD" clId="Web-{405EDAAE-17B7-0780-A4F1-23C5E31ABB65}" dt="2021-12-16T16:21:25.199" v="22" actId="1076"/>
          <ac:spMkLst>
            <pc:docMk/>
            <pc:sldMk cId="1566186313" sldId="588"/>
            <ac:spMk id="61" creationId="{963F7CBF-D2DD-418E-9BFF-99642DF03CC5}"/>
          </ac:spMkLst>
        </pc:spChg>
        <pc:spChg chg="mod">
          <ac:chgData name="FABIO SIEPE" userId="S::f.siepe1@studenti.unisa.it::93ba5dac-c976-4bfa-b262-3812b097889a" providerId="AD" clId="Web-{405EDAAE-17B7-0780-A4F1-23C5E31ABB65}" dt="2021-12-16T16:21:33.449" v="23" actId="1076"/>
          <ac:spMkLst>
            <pc:docMk/>
            <pc:sldMk cId="1566186313" sldId="588"/>
            <ac:spMk id="63" creationId="{A770DAB9-BFC5-4255-9596-4AE891620309}"/>
          </ac:spMkLst>
        </pc:spChg>
      </pc:sldChg>
    </pc:docChg>
  </pc:docChgLst>
  <pc:docChgLst>
    <pc:chgData name="MARIKA SPAGNA ZITO" userId="S::m.spagnazito1@studenti.unisa.it::7ee4593e-da0d-4293-9e34-e4d43d629f02" providerId="AD" clId="Web-{AF4CFB10-EB8E-979B-9DA1-CB5FB57AEF3C}"/>
    <pc:docChg chg="modSld">
      <pc:chgData name="MARIKA SPAGNA ZITO" userId="S::m.spagnazito1@studenti.unisa.it::7ee4593e-da0d-4293-9e34-e4d43d629f02" providerId="AD" clId="Web-{AF4CFB10-EB8E-979B-9DA1-CB5FB57AEF3C}" dt="2021-12-19T13:57:49.354" v="121" actId="20577"/>
      <pc:docMkLst>
        <pc:docMk/>
      </pc:docMkLst>
      <pc:sldChg chg="modSp">
        <pc:chgData name="MARIKA SPAGNA ZITO" userId="S::m.spagnazito1@studenti.unisa.it::7ee4593e-da0d-4293-9e34-e4d43d629f02" providerId="AD" clId="Web-{AF4CFB10-EB8E-979B-9DA1-CB5FB57AEF3C}" dt="2021-12-19T13:57:38.728" v="119" actId="20577"/>
        <pc:sldMkLst>
          <pc:docMk/>
          <pc:sldMk cId="1123884877" sldId="307"/>
        </pc:sldMkLst>
        <pc:spChg chg="mod">
          <ac:chgData name="MARIKA SPAGNA ZITO" userId="S::m.spagnazito1@studenti.unisa.it::7ee4593e-da0d-4293-9e34-e4d43d629f02" providerId="AD" clId="Web-{AF4CFB10-EB8E-979B-9DA1-CB5FB57AEF3C}" dt="2021-12-19T13:57:38.728" v="119" actId="20577"/>
          <ac:spMkLst>
            <pc:docMk/>
            <pc:sldMk cId="1123884877" sldId="307"/>
            <ac:spMk id="42" creationId="{95080828-2C0C-49AD-BAB5-3A3969C24F8D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30.739" v="87" actId="1076"/>
        <pc:sldMkLst>
          <pc:docMk/>
          <pc:sldMk cId="2237534520" sldId="331"/>
        </pc:sldMkLst>
        <pc:spChg chg="mod">
          <ac:chgData name="MARIKA SPAGNA ZITO" userId="S::m.spagnazito1@studenti.unisa.it::7ee4593e-da0d-4293-9e34-e4d43d629f02" providerId="AD" clId="Web-{AF4CFB10-EB8E-979B-9DA1-CB5FB57AEF3C}" dt="2021-12-19T13:51:30.739" v="87" actId="1076"/>
          <ac:spMkLst>
            <pc:docMk/>
            <pc:sldMk cId="2237534520" sldId="331"/>
            <ac:spMk id="21" creationId="{AE3A966B-9829-41A1-8FC9-F7F769C8366E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5:04.195" v="117" actId="14100"/>
        <pc:sldMkLst>
          <pc:docMk/>
          <pc:sldMk cId="2766793608" sldId="352"/>
        </pc:sldMkLst>
        <pc:spChg chg="mod">
          <ac:chgData name="MARIKA SPAGNA ZITO" userId="S::m.spagnazito1@studenti.unisa.it::7ee4593e-da0d-4293-9e34-e4d43d629f02" providerId="AD" clId="Web-{AF4CFB10-EB8E-979B-9DA1-CB5FB57AEF3C}" dt="2021-12-19T13:55:04.195" v="117" actId="14100"/>
          <ac:spMkLst>
            <pc:docMk/>
            <pc:sldMk cId="2766793608" sldId="352"/>
            <ac:spMk id="2" creationId="{300D2589-5627-4758-817F-C0426A9CD1F4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35.693" v="88" actId="1076"/>
        <pc:sldMkLst>
          <pc:docMk/>
          <pc:sldMk cId="2048818273" sldId="353"/>
        </pc:sldMkLst>
        <pc:spChg chg="mod">
          <ac:chgData name="MARIKA SPAGNA ZITO" userId="S::m.spagnazito1@studenti.unisa.it::7ee4593e-da0d-4293-9e34-e4d43d629f02" providerId="AD" clId="Web-{AF4CFB10-EB8E-979B-9DA1-CB5FB57AEF3C}" dt="2021-12-19T13:51:35.693" v="88" actId="1076"/>
          <ac:spMkLst>
            <pc:docMk/>
            <pc:sldMk cId="2048818273" sldId="353"/>
            <ac:spMk id="7" creationId="{0772D49B-B011-4D1A-A325-0BACFC27FC0B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55.115" v="90" actId="1076"/>
        <pc:sldMkLst>
          <pc:docMk/>
          <pc:sldMk cId="2458918165" sldId="355"/>
        </pc:sldMkLst>
        <pc:spChg chg="mod">
          <ac:chgData name="MARIKA SPAGNA ZITO" userId="S::m.spagnazito1@studenti.unisa.it::7ee4593e-da0d-4293-9e34-e4d43d629f02" providerId="AD" clId="Web-{AF4CFB10-EB8E-979B-9DA1-CB5FB57AEF3C}" dt="2021-12-19T13:51:55.115" v="90" actId="1076"/>
          <ac:spMkLst>
            <pc:docMk/>
            <pc:sldMk cId="2458918165" sldId="355"/>
            <ac:spMk id="2" creationId="{300D2589-5627-4758-817F-C0426A9CD1F4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2:31.021" v="106" actId="20577"/>
        <pc:sldMkLst>
          <pc:docMk/>
          <pc:sldMk cId="3681222528" sldId="360"/>
        </pc:sldMkLst>
        <pc:spChg chg="mod">
          <ac:chgData name="MARIKA SPAGNA ZITO" userId="S::m.spagnazito1@studenti.unisa.it::7ee4593e-da0d-4293-9e34-e4d43d629f02" providerId="AD" clId="Web-{AF4CFB10-EB8E-979B-9DA1-CB5FB57AEF3C}" dt="2021-12-19T13:52:31.021" v="106" actId="20577"/>
          <ac:spMkLst>
            <pc:docMk/>
            <pc:sldMk cId="3681222528" sldId="360"/>
            <ac:spMk id="2" creationId="{300D2589-5627-4758-817F-C0426A9CD1F4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13.442" v="84" actId="20577"/>
        <pc:sldMkLst>
          <pc:docMk/>
          <pc:sldMk cId="865997387" sldId="362"/>
        </pc:sldMkLst>
        <pc:spChg chg="mod">
          <ac:chgData name="MARIKA SPAGNA ZITO" userId="S::m.spagnazito1@studenti.unisa.it::7ee4593e-da0d-4293-9e34-e4d43d629f02" providerId="AD" clId="Web-{AF4CFB10-EB8E-979B-9DA1-CB5FB57AEF3C}" dt="2021-12-19T13:51:13.442" v="84" actId="20577"/>
          <ac:spMkLst>
            <pc:docMk/>
            <pc:sldMk cId="865997387" sldId="362"/>
            <ac:spMk id="2" creationId="{300D2589-5627-4758-817F-C0426A9CD1F4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7:45.369" v="120" actId="20577"/>
        <pc:sldMkLst>
          <pc:docMk/>
          <pc:sldMk cId="557322390" sldId="364"/>
        </pc:sldMkLst>
        <pc:spChg chg="mod">
          <ac:chgData name="MARIKA SPAGNA ZITO" userId="S::m.spagnazito1@studenti.unisa.it::7ee4593e-da0d-4293-9e34-e4d43d629f02" providerId="AD" clId="Web-{AF4CFB10-EB8E-979B-9DA1-CB5FB57AEF3C}" dt="2021-12-19T13:57:45.369" v="120" actId="20577"/>
          <ac:spMkLst>
            <pc:docMk/>
            <pc:sldMk cId="557322390" sldId="364"/>
            <ac:spMk id="8" creationId="{0D2BD6A0-5C0A-41EE-A7C6-2AC29148ABBA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7:49.354" v="121" actId="20577"/>
        <pc:sldMkLst>
          <pc:docMk/>
          <pc:sldMk cId="78942810" sldId="365"/>
        </pc:sldMkLst>
        <pc:spChg chg="mod">
          <ac:chgData name="MARIKA SPAGNA ZITO" userId="S::m.spagnazito1@studenti.unisa.it::7ee4593e-da0d-4293-9e34-e4d43d629f02" providerId="AD" clId="Web-{AF4CFB10-EB8E-979B-9DA1-CB5FB57AEF3C}" dt="2021-12-19T13:57:49.354" v="121" actId="20577"/>
          <ac:spMkLst>
            <pc:docMk/>
            <pc:sldMk cId="78942810" sldId="365"/>
            <ac:spMk id="2" creationId="{0201583B-0965-45A4-99C4-FF69070CDE15}"/>
          </ac:spMkLst>
        </pc:spChg>
        <pc:picChg chg="mod">
          <ac:chgData name="MARIKA SPAGNA ZITO" userId="S::m.spagnazito1@studenti.unisa.it::7ee4593e-da0d-4293-9e34-e4d43d629f02" providerId="AD" clId="Web-{AF4CFB10-EB8E-979B-9DA1-CB5FB57AEF3C}" dt="2021-12-19T13:50:33.207" v="83" actId="14100"/>
          <ac:picMkLst>
            <pc:docMk/>
            <pc:sldMk cId="78942810" sldId="365"/>
            <ac:picMk id="6" creationId="{F3768591-CD1C-485F-8A7A-4035650EFD8B}"/>
          </ac:picMkLst>
        </pc:picChg>
        <pc:picChg chg="mod">
          <ac:chgData name="MARIKA SPAGNA ZITO" userId="S::m.spagnazito1@studenti.unisa.it::7ee4593e-da0d-4293-9e34-e4d43d629f02" providerId="AD" clId="Web-{AF4CFB10-EB8E-979B-9DA1-CB5FB57AEF3C}" dt="2021-12-19T13:50:07.770" v="78" actId="14100"/>
          <ac:picMkLst>
            <pc:docMk/>
            <pc:sldMk cId="78942810" sldId="365"/>
            <ac:picMk id="7" creationId="{EA1031F2-3DB3-41B8-B929-7E1905B84076}"/>
          </ac:picMkLst>
        </pc:picChg>
        <pc:picChg chg="mod">
          <ac:chgData name="MARIKA SPAGNA ZITO" userId="S::m.spagnazito1@studenti.unisa.it::7ee4593e-da0d-4293-9e34-e4d43d629f02" providerId="AD" clId="Web-{AF4CFB10-EB8E-979B-9DA1-CB5FB57AEF3C}" dt="2021-12-19T13:50:03.707" v="77" actId="1076"/>
          <ac:picMkLst>
            <pc:docMk/>
            <pc:sldMk cId="78942810" sldId="365"/>
            <ac:picMk id="8" creationId="{606A907E-38FB-4B13-8250-8D5A89553F79}"/>
          </ac:picMkLst>
        </pc:picChg>
        <pc:picChg chg="mod">
          <ac:chgData name="MARIKA SPAGNA ZITO" userId="S::m.spagnazito1@studenti.unisa.it::7ee4593e-da0d-4293-9e34-e4d43d629f02" providerId="AD" clId="Web-{AF4CFB10-EB8E-979B-9DA1-CB5FB57AEF3C}" dt="2021-12-19T13:50:17.832" v="81" actId="14100"/>
          <ac:picMkLst>
            <pc:docMk/>
            <pc:sldMk cId="78942810" sldId="365"/>
            <ac:picMk id="9" creationId="{A71FC8A5-8006-4795-AEB0-8A5502F84036}"/>
          </ac:picMkLst>
        </pc:picChg>
      </pc:sldChg>
      <pc:sldChg chg="modSp">
        <pc:chgData name="MARIKA SPAGNA ZITO" userId="S::m.spagnazito1@studenti.unisa.it::7ee4593e-da0d-4293-9e34-e4d43d629f02" providerId="AD" clId="Web-{AF4CFB10-EB8E-979B-9DA1-CB5FB57AEF3C}" dt="2021-12-19T13:57:30.072" v="118" actId="20577"/>
        <pc:sldMkLst>
          <pc:docMk/>
          <pc:sldMk cId="3370913191" sldId="366"/>
        </pc:sldMkLst>
        <pc:spChg chg="mod">
          <ac:chgData name="MARIKA SPAGNA ZITO" userId="S::m.spagnazito1@studenti.unisa.it::7ee4593e-da0d-4293-9e34-e4d43d629f02" providerId="AD" clId="Web-{AF4CFB10-EB8E-979B-9DA1-CB5FB57AEF3C}" dt="2021-12-19T13:57:30.072" v="118" actId="20577"/>
          <ac:spMkLst>
            <pc:docMk/>
            <pc:sldMk cId="3370913191" sldId="366"/>
            <ac:spMk id="5" creationId="{36A588E1-5953-4CD3-A174-932B31EE9355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27.271" v="86" actId="1076"/>
        <pc:sldMkLst>
          <pc:docMk/>
          <pc:sldMk cId="1446344996" sldId="367"/>
        </pc:sldMkLst>
        <pc:spChg chg="mod">
          <ac:chgData name="MARIKA SPAGNA ZITO" userId="S::m.spagnazito1@studenti.unisa.it::7ee4593e-da0d-4293-9e34-e4d43d629f02" providerId="AD" clId="Web-{AF4CFB10-EB8E-979B-9DA1-CB5FB57AEF3C}" dt="2021-12-19T13:51:27.271" v="86" actId="1076"/>
          <ac:spMkLst>
            <pc:docMk/>
            <pc:sldMk cId="1446344996" sldId="367"/>
            <ac:spMk id="2" creationId="{535990EB-DBB1-4083-B5B7-9BAE089D67D1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51:23.989" v="85" actId="1076"/>
        <pc:sldMkLst>
          <pc:docMk/>
          <pc:sldMk cId="1566186313" sldId="588"/>
        </pc:sldMkLst>
        <pc:spChg chg="mod">
          <ac:chgData name="MARIKA SPAGNA ZITO" userId="S::m.spagnazito1@studenti.unisa.it::7ee4593e-da0d-4293-9e34-e4d43d629f02" providerId="AD" clId="Web-{AF4CFB10-EB8E-979B-9DA1-CB5FB57AEF3C}" dt="2021-12-19T13:51:23.989" v="85" actId="1076"/>
          <ac:spMkLst>
            <pc:docMk/>
            <pc:sldMk cId="1566186313" sldId="588"/>
            <ac:spMk id="7" creationId="{656664C9-CF3D-45CA-AEB5-120A1D3441B4}"/>
          </ac:spMkLst>
        </pc:spChg>
      </pc:sldChg>
      <pc:sldChg chg="modSp">
        <pc:chgData name="MARIKA SPAGNA ZITO" userId="S::m.spagnazito1@studenti.unisa.it::7ee4593e-da0d-4293-9e34-e4d43d629f02" providerId="AD" clId="Web-{AF4CFB10-EB8E-979B-9DA1-CB5FB57AEF3C}" dt="2021-12-19T13:49:05.050" v="73" actId="1076"/>
        <pc:sldMkLst>
          <pc:docMk/>
          <pc:sldMk cId="105706155" sldId="589"/>
        </pc:sldMkLst>
        <pc:spChg chg="mod">
          <ac:chgData name="MARIKA SPAGNA ZITO" userId="S::m.spagnazito1@studenti.unisa.it::7ee4593e-da0d-4293-9e34-e4d43d629f02" providerId="AD" clId="Web-{AF4CFB10-EB8E-979B-9DA1-CB5FB57AEF3C}" dt="2021-12-19T13:48:05.674" v="57" actId="1076"/>
          <ac:spMkLst>
            <pc:docMk/>
            <pc:sldMk cId="105706155" sldId="589"/>
            <ac:spMk id="6" creationId="{E84970F6-B335-483C-A693-3A75060C25A1}"/>
          </ac:spMkLst>
        </pc:spChg>
        <pc:spChg chg="mod">
          <ac:chgData name="MARIKA SPAGNA ZITO" userId="S::m.spagnazito1@studenti.unisa.it::7ee4593e-da0d-4293-9e34-e4d43d629f02" providerId="AD" clId="Web-{AF4CFB10-EB8E-979B-9DA1-CB5FB57AEF3C}" dt="2021-12-19T13:49:05.050" v="73" actId="1076"/>
          <ac:spMkLst>
            <pc:docMk/>
            <pc:sldMk cId="105706155" sldId="589"/>
            <ac:spMk id="7" creationId="{3D97B395-D9FB-4542-9016-70E83A686D4D}"/>
          </ac:spMkLst>
        </pc:spChg>
        <pc:picChg chg="mod">
          <ac:chgData name="MARIKA SPAGNA ZITO" userId="S::m.spagnazito1@studenti.unisa.it::7ee4593e-da0d-4293-9e34-e4d43d629f02" providerId="AD" clId="Web-{AF4CFB10-EB8E-979B-9DA1-CB5FB57AEF3C}" dt="2021-12-19T13:46:34.908" v="30" actId="1076"/>
          <ac:picMkLst>
            <pc:docMk/>
            <pc:sldMk cId="105706155" sldId="589"/>
            <ac:picMk id="5" creationId="{5CFC0106-CAEB-4E7E-BE84-783EF6E2A138}"/>
          </ac:picMkLst>
        </pc:picChg>
      </pc:sldChg>
    </pc:docChg>
  </pc:docChgLst>
  <pc:docChgLst>
    <pc:chgData name="FABIO SIEPE" userId="S::f.siepe1@studenti.unisa.it::93ba5dac-c976-4bfa-b262-3812b097889a" providerId="AD" clId="Web-{9CE1F855-C25D-D350-95AC-4CBA1DAF9FF8}"/>
    <pc:docChg chg="modSld">
      <pc:chgData name="FABIO SIEPE" userId="S::f.siepe1@studenti.unisa.it::93ba5dac-c976-4bfa-b262-3812b097889a" providerId="AD" clId="Web-{9CE1F855-C25D-D350-95AC-4CBA1DAF9FF8}" dt="2021-12-18T10:02:55.916" v="3" actId="20577"/>
      <pc:docMkLst>
        <pc:docMk/>
      </pc:docMkLst>
      <pc:sldChg chg="modSp">
        <pc:chgData name="FABIO SIEPE" userId="S::f.siepe1@studenti.unisa.it::93ba5dac-c976-4bfa-b262-3812b097889a" providerId="AD" clId="Web-{9CE1F855-C25D-D350-95AC-4CBA1DAF9FF8}" dt="2021-12-18T10:02:55.916" v="3" actId="20577"/>
        <pc:sldMkLst>
          <pc:docMk/>
          <pc:sldMk cId="2237534520" sldId="331"/>
        </pc:sldMkLst>
        <pc:spChg chg="mod">
          <ac:chgData name="FABIO SIEPE" userId="S::f.siepe1@studenti.unisa.it::93ba5dac-c976-4bfa-b262-3812b097889a" providerId="AD" clId="Web-{9CE1F855-C25D-D350-95AC-4CBA1DAF9FF8}" dt="2021-12-18T10:02:55.916" v="3" actId="20577"/>
          <ac:spMkLst>
            <pc:docMk/>
            <pc:sldMk cId="2237534520" sldId="331"/>
            <ac:spMk id="4" creationId="{29F233E2-B6A7-40A5-81D2-24D2F3C15F82}"/>
          </ac:spMkLst>
        </pc:spChg>
      </pc:sldChg>
      <pc:sldChg chg="modSp">
        <pc:chgData name="FABIO SIEPE" userId="S::f.siepe1@studenti.unisa.it::93ba5dac-c976-4bfa-b262-3812b097889a" providerId="AD" clId="Web-{9CE1F855-C25D-D350-95AC-4CBA1DAF9FF8}" dt="2021-12-18T09:16:04.764" v="1"/>
        <pc:sldMkLst>
          <pc:docMk/>
          <pc:sldMk cId="1171368192" sldId="356"/>
        </pc:sldMkLst>
        <pc:graphicFrameChg chg="mod modGraphic">
          <ac:chgData name="FABIO SIEPE" userId="S::f.siepe1@studenti.unisa.it::93ba5dac-c976-4bfa-b262-3812b097889a" providerId="AD" clId="Web-{9CE1F855-C25D-D350-95AC-4CBA1DAF9FF8}" dt="2021-12-18T09:16:04.764" v="1"/>
          <ac:graphicFrameMkLst>
            <pc:docMk/>
            <pc:sldMk cId="1171368192" sldId="356"/>
            <ac:graphicFrameMk id="7" creationId="{6514A20A-8147-4724-B745-EC08A4773B5C}"/>
          </ac:graphicFrameMkLst>
        </pc:graphicFrameChg>
      </pc:sldChg>
    </pc:docChg>
  </pc:docChgLst>
  <pc:docChgLst>
    <pc:chgData name="KEVIN PACIFICO" userId="S::k.pacifico@studenti.unisa.it::730a34f5-cf7f-4f4a-bfd1-daada846515b" providerId="AD" clId="Web-{C72C82E8-2466-9E1C-4F27-E5231990BFE5}"/>
    <pc:docChg chg="modSld sldOrd">
      <pc:chgData name="KEVIN PACIFICO" userId="S::k.pacifico@studenti.unisa.it::730a34f5-cf7f-4f4a-bfd1-daada846515b" providerId="AD" clId="Web-{C72C82E8-2466-9E1C-4F27-E5231990BFE5}" dt="2021-12-16T14:52:00.359" v="6"/>
      <pc:docMkLst>
        <pc:docMk/>
      </pc:docMkLst>
      <pc:sldChg chg="modSp ord">
        <pc:chgData name="KEVIN PACIFICO" userId="S::k.pacifico@studenti.unisa.it::730a34f5-cf7f-4f4a-bfd1-daada846515b" providerId="AD" clId="Web-{C72C82E8-2466-9E1C-4F27-E5231990BFE5}" dt="2021-12-16T14:52:00.359" v="6"/>
        <pc:sldMkLst>
          <pc:docMk/>
          <pc:sldMk cId="1171368192" sldId="356"/>
        </pc:sldMkLst>
        <pc:graphicFrameChg chg="mod modGraphic">
          <ac:chgData name="KEVIN PACIFICO" userId="S::k.pacifico@studenti.unisa.it::730a34f5-cf7f-4f4a-bfd1-daada846515b" providerId="AD" clId="Web-{C72C82E8-2466-9E1C-4F27-E5231990BFE5}" dt="2021-12-16T14:52:00.359" v="6"/>
          <ac:graphicFrameMkLst>
            <pc:docMk/>
            <pc:sldMk cId="1171368192" sldId="356"/>
            <ac:graphicFrameMk id="8" creationId="{31BD7EC5-AB78-47AB-BD6E-B920602728D7}"/>
          </ac:graphicFrameMkLst>
        </pc:graphicFrameChg>
      </pc:sldChg>
    </pc:docChg>
  </pc:docChgLst>
  <pc:docChgLst>
    <pc:chgData name="MARIKA SPAGNA ZITO" userId="S::m.spagnazito1@studenti.unisa.it::7ee4593e-da0d-4293-9e34-e4d43d629f02" providerId="AD" clId="Web-{DEF32C4C-82E5-B759-1490-A34B23DE9B94}"/>
    <pc:docChg chg="modSld">
      <pc:chgData name="MARIKA SPAGNA ZITO" userId="S::m.spagnazito1@studenti.unisa.it::7ee4593e-da0d-4293-9e34-e4d43d629f02" providerId="AD" clId="Web-{DEF32C4C-82E5-B759-1490-A34B23DE9B94}" dt="2021-12-15T16:06:29.776" v="256" actId="1076"/>
      <pc:docMkLst>
        <pc:docMk/>
      </pc:docMkLst>
      <pc:sldChg chg="addSp delSp modSp">
        <pc:chgData name="MARIKA SPAGNA ZITO" userId="S::m.spagnazito1@studenti.unisa.it::7ee4593e-da0d-4293-9e34-e4d43d629f02" providerId="AD" clId="Web-{DEF32C4C-82E5-B759-1490-A34B23DE9B94}" dt="2021-12-15T15:57:54.247" v="154"/>
        <pc:sldMkLst>
          <pc:docMk/>
          <pc:sldMk cId="364121930" sldId="303"/>
        </pc:sldMkLst>
        <pc:grpChg chg="mod">
          <ac:chgData name="MARIKA SPAGNA ZITO" userId="S::m.spagnazito1@studenti.unisa.it::7ee4593e-da0d-4293-9e34-e4d43d629f02" providerId="AD" clId="Web-{DEF32C4C-82E5-B759-1490-A34B23DE9B94}" dt="2021-12-15T15:54:13.601" v="130" actId="1076"/>
          <ac:grpSpMkLst>
            <pc:docMk/>
            <pc:sldMk cId="364121930" sldId="303"/>
            <ac:grpSpMk id="36" creationId="{33CA1CD5-8F14-4844-8582-8AAF2A16382A}"/>
          </ac:grpSpMkLst>
        </pc:grpChg>
        <pc:picChg chg="add del mod">
          <ac:chgData name="MARIKA SPAGNA ZITO" userId="S::m.spagnazito1@studenti.unisa.it::7ee4593e-da0d-4293-9e34-e4d43d629f02" providerId="AD" clId="Web-{DEF32C4C-82E5-B759-1490-A34B23DE9B94}" dt="2021-12-15T15:55:24.540" v="133"/>
          <ac:picMkLst>
            <pc:docMk/>
            <pc:sldMk cId="364121930" sldId="303"/>
            <ac:picMk id="22" creationId="{BB31E4DA-8114-44E3-B6E6-3DE262124D42}"/>
          </ac:picMkLst>
        </pc:picChg>
        <pc:picChg chg="add del mod">
          <ac:chgData name="MARIKA SPAGNA ZITO" userId="S::m.spagnazito1@studenti.unisa.it::7ee4593e-da0d-4293-9e34-e4d43d629f02" providerId="AD" clId="Web-{DEF32C4C-82E5-B759-1490-A34B23DE9B94}" dt="2021-12-15T15:56:55.574" v="139"/>
          <ac:picMkLst>
            <pc:docMk/>
            <pc:sldMk cId="364121930" sldId="303"/>
            <ac:picMk id="23" creationId="{A8876029-FB9A-4606-88BD-160E322FD43E}"/>
          </ac:picMkLst>
        </pc:picChg>
        <pc:picChg chg="add del mod">
          <ac:chgData name="MARIKA SPAGNA ZITO" userId="S::m.spagnazito1@studenti.unisa.it::7ee4593e-da0d-4293-9e34-e4d43d629f02" providerId="AD" clId="Web-{DEF32C4C-82E5-B759-1490-A34B23DE9B94}" dt="2021-12-15T15:57:54.247" v="154"/>
          <ac:picMkLst>
            <pc:docMk/>
            <pc:sldMk cId="364121930" sldId="303"/>
            <ac:picMk id="24" creationId="{CC7F2D6E-BCC6-4452-BE57-D539B8B24AFC}"/>
          </ac:picMkLst>
        </pc:picChg>
      </pc:sldChg>
      <pc:sldChg chg="addSp delSp">
        <pc:chgData name="MARIKA SPAGNA ZITO" userId="S::m.spagnazito1@studenti.unisa.it::7ee4593e-da0d-4293-9e34-e4d43d629f02" providerId="AD" clId="Web-{DEF32C4C-82E5-B759-1490-A34B23DE9B94}" dt="2021-12-15T15:31:23.785" v="10"/>
        <pc:sldMkLst>
          <pc:docMk/>
          <pc:sldMk cId="2237534520" sldId="331"/>
        </pc:sldMkLst>
        <pc:spChg chg="add del">
          <ac:chgData name="MARIKA SPAGNA ZITO" userId="S::m.spagnazito1@studenti.unisa.it::7ee4593e-da0d-4293-9e34-e4d43d629f02" providerId="AD" clId="Web-{DEF32C4C-82E5-B759-1490-A34B23DE9B94}" dt="2021-12-15T15:31:23.785" v="10"/>
          <ac:spMkLst>
            <pc:docMk/>
            <pc:sldMk cId="2237534520" sldId="331"/>
            <ac:spMk id="3" creationId="{05420E7A-7C83-496B-914F-C7D8695C87A7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5:47:28.513" v="56"/>
        <pc:sldMkLst>
          <pc:docMk/>
          <pc:sldMk cId="3480974112" sldId="335"/>
        </pc:sldMkLst>
        <pc:graphicFrameChg chg="mod modGraphic">
          <ac:chgData name="MARIKA SPAGNA ZITO" userId="S::m.spagnazito1@studenti.unisa.it::7ee4593e-da0d-4293-9e34-e4d43d629f02" providerId="AD" clId="Web-{DEF32C4C-82E5-B759-1490-A34B23DE9B94}" dt="2021-12-15T15:47:28.513" v="56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  <pc:sldChg chg="modSp">
        <pc:chgData name="MARIKA SPAGNA ZITO" userId="S::m.spagnazito1@studenti.unisa.it::7ee4593e-da0d-4293-9e34-e4d43d629f02" providerId="AD" clId="Web-{DEF32C4C-82E5-B759-1490-A34B23DE9B94}" dt="2021-12-15T15:39:50.548" v="46" actId="1076"/>
        <pc:sldMkLst>
          <pc:docMk/>
          <pc:sldMk cId="2005199246" sldId="338"/>
        </pc:sldMkLst>
        <pc:graphicFrameChg chg="modGraphic">
          <ac:chgData name="MARIKA SPAGNA ZITO" userId="S::m.spagnazito1@studenti.unisa.it::7ee4593e-da0d-4293-9e34-e4d43d629f02" providerId="AD" clId="Web-{DEF32C4C-82E5-B759-1490-A34B23DE9B94}" dt="2021-12-15T15:17:18.981" v="2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 modGraphic">
          <ac:chgData name="MARIKA SPAGNA ZITO" userId="S::m.spagnazito1@studenti.unisa.it::7ee4593e-da0d-4293-9e34-e4d43d629f02" providerId="AD" clId="Web-{DEF32C4C-82E5-B759-1490-A34B23DE9B94}" dt="2021-12-15T15:38:09.311" v="33" actId="1076"/>
          <ac:graphicFrameMkLst>
            <pc:docMk/>
            <pc:sldMk cId="2005199246" sldId="338"/>
            <ac:graphicFrameMk id="6" creationId="{00000000-0000-0000-0000-000000000000}"/>
          </ac:graphicFrameMkLst>
        </pc:graphicFrameChg>
        <pc:graphicFrameChg chg="mod modGraphic">
          <ac:chgData name="MARIKA SPAGNA ZITO" userId="S::m.spagnazito1@studenti.unisa.it::7ee4593e-da0d-4293-9e34-e4d43d629f02" providerId="AD" clId="Web-{DEF32C4C-82E5-B759-1490-A34B23DE9B94}" dt="2021-12-15T15:31:24.785" v="12"/>
          <ac:graphicFrameMkLst>
            <pc:docMk/>
            <pc:sldMk cId="2005199246" sldId="338"/>
            <ac:graphicFrameMk id="10" creationId="{00000000-0000-0000-0000-000000000000}"/>
          </ac:graphicFrameMkLst>
        </pc:graphicFrameChg>
        <pc:picChg chg="mod">
          <ac:chgData name="MARIKA SPAGNA ZITO" userId="S::m.spagnazito1@studenti.unisa.it::7ee4593e-da0d-4293-9e34-e4d43d629f02" providerId="AD" clId="Web-{DEF32C4C-82E5-B759-1490-A34B23DE9B94}" dt="2021-12-15T15:39:46.985" v="45" actId="1076"/>
          <ac:picMkLst>
            <pc:docMk/>
            <pc:sldMk cId="2005199246" sldId="338"/>
            <ac:picMk id="5" creationId="{5495C8AE-EAB1-4CB2-A2B9-3C5BA8D5D3D4}"/>
          </ac:picMkLst>
        </pc:picChg>
        <pc:picChg chg="mod">
          <ac:chgData name="MARIKA SPAGNA ZITO" userId="S::m.spagnazito1@studenti.unisa.it::7ee4593e-da0d-4293-9e34-e4d43d629f02" providerId="AD" clId="Web-{DEF32C4C-82E5-B759-1490-A34B23DE9B94}" dt="2021-12-15T15:39:50.548" v="46" actId="1076"/>
          <ac:picMkLst>
            <pc:docMk/>
            <pc:sldMk cId="2005199246" sldId="338"/>
            <ac:picMk id="7" creationId="{B71CE271-2F3D-45E9-9491-85D7336B1034}"/>
          </ac:picMkLst>
        </pc:picChg>
        <pc:picChg chg="mod">
          <ac:chgData name="MARIKA SPAGNA ZITO" userId="S::m.spagnazito1@studenti.unisa.it::7ee4593e-da0d-4293-9e34-e4d43d629f02" providerId="AD" clId="Web-{DEF32C4C-82E5-B759-1490-A34B23DE9B94}" dt="2021-12-15T15:39:41.094" v="44" actId="1076"/>
          <ac:picMkLst>
            <pc:docMk/>
            <pc:sldMk cId="2005199246" sldId="338"/>
            <ac:picMk id="16" creationId="{E08F29C7-54C4-44A4-9BA9-B7A2EF335C55}"/>
          </ac:picMkLst>
        </pc:picChg>
      </pc:sldChg>
      <pc:sldChg chg="addSp modSp">
        <pc:chgData name="MARIKA SPAGNA ZITO" userId="S::m.spagnazito1@studenti.unisa.it::7ee4593e-da0d-4293-9e34-e4d43d629f02" providerId="AD" clId="Web-{DEF32C4C-82E5-B759-1490-A34B23DE9B94}" dt="2021-12-15T16:02:27.488" v="188" actId="20577"/>
        <pc:sldMkLst>
          <pc:docMk/>
          <pc:sldMk cId="2455616907" sldId="346"/>
        </pc:sldMkLst>
        <pc:spChg chg="mod">
          <ac:chgData name="MARIKA SPAGNA ZITO" userId="S::m.spagnazito1@studenti.unisa.it::7ee4593e-da0d-4293-9e34-e4d43d629f02" providerId="AD" clId="Web-{DEF32C4C-82E5-B759-1490-A34B23DE9B94}" dt="2021-12-15T16:02:27.488" v="188" actId="20577"/>
          <ac:spMkLst>
            <pc:docMk/>
            <pc:sldMk cId="2455616907" sldId="346"/>
            <ac:spMk id="2" creationId="{D33509BC-D157-4C1F-8565-DF3EA516672A}"/>
          </ac:spMkLst>
        </pc:spChg>
        <pc:graphicFrameChg chg="mod">
          <ac:chgData name="MARIKA SPAGNA ZITO" userId="S::m.spagnazito1@studenti.unisa.it::7ee4593e-da0d-4293-9e34-e4d43d629f02" providerId="AD" clId="Web-{DEF32C4C-82E5-B759-1490-A34B23DE9B94}" dt="2021-12-15T16:02:18.676" v="185" actId="1076"/>
          <ac:graphicFrameMkLst>
            <pc:docMk/>
            <pc:sldMk cId="2455616907" sldId="346"/>
            <ac:graphicFrameMk id="3" creationId="{B32A8887-4869-4196-B681-2A86AF862331}"/>
          </ac:graphicFrameMkLst>
        </pc:graphicFrameChg>
        <pc:picChg chg="add mod">
          <ac:chgData name="MARIKA SPAGNA ZITO" userId="S::m.spagnazito1@studenti.unisa.it::7ee4593e-da0d-4293-9e34-e4d43d629f02" providerId="AD" clId="Web-{DEF32C4C-82E5-B759-1490-A34B23DE9B94}" dt="2021-12-15T16:02:12.379" v="184" actId="1076"/>
          <ac:picMkLst>
            <pc:docMk/>
            <pc:sldMk cId="2455616907" sldId="346"/>
            <ac:picMk id="4" creationId="{80326CB2-085C-4CE6-BB81-4B07E4792AF8}"/>
          </ac:picMkLst>
        </pc:picChg>
      </pc:sldChg>
      <pc:sldChg chg="modSp">
        <pc:chgData name="MARIKA SPAGNA ZITO" userId="S::m.spagnazito1@studenti.unisa.it::7ee4593e-da0d-4293-9e34-e4d43d629f02" providerId="AD" clId="Web-{DEF32C4C-82E5-B759-1490-A34B23DE9B94}" dt="2021-12-15T15:51:09.252" v="129" actId="1076"/>
        <pc:sldMkLst>
          <pc:docMk/>
          <pc:sldMk cId="2972214710" sldId="348"/>
        </pc:sldMkLst>
        <pc:spChg chg="mod">
          <ac:chgData name="MARIKA SPAGNA ZITO" userId="S::m.spagnazito1@studenti.unisa.it::7ee4593e-da0d-4293-9e34-e4d43d629f02" providerId="AD" clId="Web-{DEF32C4C-82E5-B759-1490-A34B23DE9B94}" dt="2021-12-15T15:51:01.065" v="127" actId="20577"/>
          <ac:spMkLst>
            <pc:docMk/>
            <pc:sldMk cId="2972214710" sldId="348"/>
            <ac:spMk id="2" creationId="{D991F9A2-DDA2-4F0F-B083-80D5E2A6A24E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5:51:05.237" v="128" actId="1076"/>
          <ac:spMkLst>
            <pc:docMk/>
            <pc:sldMk cId="2972214710" sldId="348"/>
            <ac:spMk id="3" creationId="{B8FAD031-7441-4030-A28E-3CB9823686B6}"/>
          </ac:spMkLst>
        </pc:spChg>
        <pc:picChg chg="mod">
          <ac:chgData name="MARIKA SPAGNA ZITO" userId="S::m.spagnazito1@studenti.unisa.it::7ee4593e-da0d-4293-9e34-e4d43d629f02" providerId="AD" clId="Web-{DEF32C4C-82E5-B759-1490-A34B23DE9B94}" dt="2021-12-15T15:51:09.252" v="129" actId="1076"/>
          <ac:picMkLst>
            <pc:docMk/>
            <pc:sldMk cId="2972214710" sldId="348"/>
            <ac:picMk id="6" creationId="{9F700DF0-D1FE-4DAD-A621-8FFD73DB033F}"/>
          </ac:picMkLst>
        </pc:picChg>
      </pc:sldChg>
      <pc:sldChg chg="modSp">
        <pc:chgData name="MARIKA SPAGNA ZITO" userId="S::m.spagnazito1@studenti.unisa.it::7ee4593e-da0d-4293-9e34-e4d43d629f02" providerId="AD" clId="Web-{DEF32C4C-82E5-B759-1490-A34B23DE9B94}" dt="2021-12-15T16:06:29.776" v="256" actId="1076"/>
        <pc:sldMkLst>
          <pc:docMk/>
          <pc:sldMk cId="2765909486" sldId="351"/>
        </pc:sldMkLst>
        <pc:spChg chg="mod">
          <ac:chgData name="MARIKA SPAGNA ZITO" userId="S::m.spagnazito1@studenti.unisa.it::7ee4593e-da0d-4293-9e34-e4d43d629f02" providerId="AD" clId="Web-{DEF32C4C-82E5-B759-1490-A34B23DE9B94}" dt="2021-12-15T16:06:29.776" v="256" actId="1076"/>
          <ac:spMkLst>
            <pc:docMk/>
            <pc:sldMk cId="2765909486" sldId="351"/>
            <ac:spMk id="2" creationId="{9B4AFD2F-FAF0-4F96-A586-00EFFDC5FD64}"/>
          </ac:spMkLst>
        </pc:spChg>
        <pc:picChg chg="mod">
          <ac:chgData name="MARIKA SPAGNA ZITO" userId="S::m.spagnazito1@studenti.unisa.it::7ee4593e-da0d-4293-9e34-e4d43d629f02" providerId="AD" clId="Web-{DEF32C4C-82E5-B759-1490-A34B23DE9B94}" dt="2021-12-15T15:49:17.031" v="91" actId="1076"/>
          <ac:picMkLst>
            <pc:docMk/>
            <pc:sldMk cId="2765909486" sldId="351"/>
            <ac:picMk id="4" creationId="{65BAE216-E459-4538-82C2-9044407D5583}"/>
          </ac:picMkLst>
        </pc:picChg>
      </pc:sldChg>
      <pc:sldChg chg="modSp">
        <pc:chgData name="MARIKA SPAGNA ZITO" userId="S::m.spagnazito1@studenti.unisa.it::7ee4593e-da0d-4293-9e34-e4d43d629f02" providerId="AD" clId="Web-{DEF32C4C-82E5-B759-1490-A34B23DE9B94}" dt="2021-12-15T15:48:33.124" v="72" actId="14100"/>
        <pc:sldMkLst>
          <pc:docMk/>
          <pc:sldMk cId="2766793608" sldId="352"/>
        </pc:sldMkLst>
        <pc:spChg chg="mod">
          <ac:chgData name="MARIKA SPAGNA ZITO" userId="S::m.spagnazito1@studenti.unisa.it::7ee4593e-da0d-4293-9e34-e4d43d629f02" providerId="AD" clId="Web-{DEF32C4C-82E5-B759-1490-A34B23DE9B94}" dt="2021-12-15T15:48:33.124" v="72" actId="14100"/>
          <ac:spMkLst>
            <pc:docMk/>
            <pc:sldMk cId="2766793608" sldId="352"/>
            <ac:spMk id="2" creationId="{300D2589-5627-4758-817F-C0426A9CD1F4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5:48:01.404" v="60" actId="1076"/>
        <pc:sldMkLst>
          <pc:docMk/>
          <pc:sldMk cId="2048818273" sldId="353"/>
        </pc:sldMkLst>
        <pc:spChg chg="mod">
          <ac:chgData name="MARIKA SPAGNA ZITO" userId="S::m.spagnazito1@studenti.unisa.it::7ee4593e-da0d-4293-9e34-e4d43d629f02" providerId="AD" clId="Web-{DEF32C4C-82E5-B759-1490-A34B23DE9B94}" dt="2021-12-15T15:48:01.404" v="60" actId="1076"/>
          <ac:spMkLst>
            <pc:docMk/>
            <pc:sldMk cId="2048818273" sldId="353"/>
            <ac:spMk id="9" creationId="{0F509343-A4CE-41FA-AFC1-AE7961B18AC9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6:05:46.743" v="250" actId="1076"/>
        <pc:sldMkLst>
          <pc:docMk/>
          <pc:sldMk cId="4111432914" sldId="354"/>
        </pc:sldMkLst>
        <pc:spChg chg="mod">
          <ac:chgData name="MARIKA SPAGNA ZITO" userId="S::m.spagnazito1@studenti.unisa.it::7ee4593e-da0d-4293-9e34-e4d43d629f02" providerId="AD" clId="Web-{DEF32C4C-82E5-B759-1490-A34B23DE9B94}" dt="2021-12-15T16:05:46.743" v="250" actId="1076"/>
          <ac:spMkLst>
            <pc:docMk/>
            <pc:sldMk cId="4111432914" sldId="354"/>
            <ac:spMk id="2" creationId="{300D2589-5627-4758-817F-C0426A9CD1F4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6:05:41.993" v="249" actId="1076"/>
          <ac:spMkLst>
            <pc:docMk/>
            <pc:sldMk cId="4111432914" sldId="354"/>
            <ac:spMk id="24" creationId="{93578BB3-9266-47C6-9DAC-D9D440BE0827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6:05:35.978" v="248" actId="1076"/>
          <ac:spMkLst>
            <pc:docMk/>
            <pc:sldMk cId="4111432914" sldId="354"/>
            <ac:spMk id="25" creationId="{176B4F4E-AF4E-48F6-9F04-ACE2044C9A05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6:03:33.553" v="194" actId="1076"/>
        <pc:sldMkLst>
          <pc:docMk/>
          <pc:sldMk cId="1171368192" sldId="356"/>
        </pc:sldMkLst>
        <pc:spChg chg="mod">
          <ac:chgData name="MARIKA SPAGNA ZITO" userId="S::m.spagnazito1@studenti.unisa.it::7ee4593e-da0d-4293-9e34-e4d43d629f02" providerId="AD" clId="Web-{DEF32C4C-82E5-B759-1490-A34B23DE9B94}" dt="2021-12-15T16:03:33.553" v="194" actId="1076"/>
          <ac:spMkLst>
            <pc:docMk/>
            <pc:sldMk cId="1171368192" sldId="356"/>
            <ac:spMk id="2" creationId="{9A6C4E2A-847A-4E8F-A6A9-FDB760C1BA8D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6:04:23.101" v="233" actId="1076"/>
        <pc:sldMkLst>
          <pc:docMk/>
          <pc:sldMk cId="3681222528" sldId="360"/>
        </pc:sldMkLst>
        <pc:spChg chg="mod">
          <ac:chgData name="MARIKA SPAGNA ZITO" userId="S::m.spagnazito1@studenti.unisa.it::7ee4593e-da0d-4293-9e34-e4d43d629f02" providerId="AD" clId="Web-{DEF32C4C-82E5-B759-1490-A34B23DE9B94}" dt="2021-12-15T16:04:23.101" v="233" actId="1076"/>
          <ac:spMkLst>
            <pc:docMk/>
            <pc:sldMk cId="3681222528" sldId="360"/>
            <ac:spMk id="2" creationId="{300D2589-5627-4758-817F-C0426A9CD1F4}"/>
          </ac:spMkLst>
        </pc:spChg>
        <pc:grpChg chg="mod">
          <ac:chgData name="MARIKA SPAGNA ZITO" userId="S::m.spagnazito1@studenti.unisa.it::7ee4593e-da0d-4293-9e34-e4d43d629f02" providerId="AD" clId="Web-{DEF32C4C-82E5-B759-1490-A34B23DE9B94}" dt="2021-12-15T16:03:58.397" v="195" actId="1076"/>
          <ac:grpSpMkLst>
            <pc:docMk/>
            <pc:sldMk cId="3681222528" sldId="360"/>
            <ac:grpSpMk id="16" creationId="{9960ACFE-663D-486B-9537-B0ACDBBBB6D4}"/>
          </ac:grpSpMkLst>
        </pc:grpChg>
      </pc:sldChg>
      <pc:sldChg chg="modSp">
        <pc:chgData name="MARIKA SPAGNA ZITO" userId="S::m.spagnazito1@studenti.unisa.it::7ee4593e-da0d-4293-9e34-e4d43d629f02" providerId="AD" clId="Web-{DEF32C4C-82E5-B759-1490-A34B23DE9B94}" dt="2021-12-15T15:58:32.076" v="155" actId="1076"/>
        <pc:sldMkLst>
          <pc:docMk/>
          <pc:sldMk cId="1240889408" sldId="361"/>
        </pc:sldMkLst>
        <pc:spChg chg="mod">
          <ac:chgData name="MARIKA SPAGNA ZITO" userId="S::m.spagnazito1@studenti.unisa.it::7ee4593e-da0d-4293-9e34-e4d43d629f02" providerId="AD" clId="Web-{DEF32C4C-82E5-B759-1490-A34B23DE9B94}" dt="2021-12-15T15:58:32.076" v="155" actId="1076"/>
          <ac:spMkLst>
            <pc:docMk/>
            <pc:sldMk cId="1240889408" sldId="361"/>
            <ac:spMk id="2" creationId="{5142E50D-D130-4AEF-8C27-14F458E4365C}"/>
          </ac:spMkLst>
        </pc:spChg>
      </pc:sldChg>
      <pc:sldChg chg="modSp">
        <pc:chgData name="MARIKA SPAGNA ZITO" userId="S::m.spagnazito1@studenti.unisa.it::7ee4593e-da0d-4293-9e34-e4d43d629f02" providerId="AD" clId="Web-{DEF32C4C-82E5-B759-1490-A34B23DE9B94}" dt="2021-12-15T16:06:05.666" v="254" actId="1076"/>
        <pc:sldMkLst>
          <pc:docMk/>
          <pc:sldMk cId="865997387" sldId="362"/>
        </pc:sldMkLst>
        <pc:spChg chg="mod">
          <ac:chgData name="MARIKA SPAGNA ZITO" userId="S::m.spagnazito1@studenti.unisa.it::7ee4593e-da0d-4293-9e34-e4d43d629f02" providerId="AD" clId="Web-{DEF32C4C-82E5-B759-1490-A34B23DE9B94}" dt="2021-12-15T16:06:05.666" v="254" actId="1076"/>
          <ac:spMkLst>
            <pc:docMk/>
            <pc:sldMk cId="865997387" sldId="362"/>
            <ac:spMk id="2" creationId="{300D2589-5627-4758-817F-C0426A9CD1F4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6:06:03.635" v="253" actId="1076"/>
          <ac:spMkLst>
            <pc:docMk/>
            <pc:sldMk cId="865997387" sldId="362"/>
            <ac:spMk id="5" creationId="{E27E30ED-B67B-465E-9EDC-2AE62D294A96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5:34:37.852" v="19" actId="20577"/>
          <ac:spMkLst>
            <pc:docMk/>
            <pc:sldMk cId="865997387" sldId="362"/>
            <ac:spMk id="10" creationId="{5362D4F4-6158-42EC-8627-4AC95D3594AB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5:34:44.228" v="21" actId="20577"/>
          <ac:spMkLst>
            <pc:docMk/>
            <pc:sldMk cId="865997387" sldId="362"/>
            <ac:spMk id="11" creationId="{43AA407B-9C03-46F0-9039-847D4F99A083}"/>
          </ac:spMkLst>
        </pc:spChg>
        <pc:spChg chg="mod">
          <ac:chgData name="MARIKA SPAGNA ZITO" userId="S::m.spagnazito1@studenti.unisa.it::7ee4593e-da0d-4293-9e34-e4d43d629f02" providerId="AD" clId="Web-{DEF32C4C-82E5-B759-1490-A34B23DE9B94}" dt="2021-12-15T15:35:02.478" v="29" actId="14100"/>
          <ac:spMkLst>
            <pc:docMk/>
            <pc:sldMk cId="865997387" sldId="362"/>
            <ac:spMk id="12" creationId="{28EEBEFD-BF31-4CB9-8D30-A133BD5357DE}"/>
          </ac:spMkLst>
        </pc:spChg>
      </pc:sldChg>
    </pc:docChg>
  </pc:docChgLst>
  <pc:docChgLst>
    <pc:chgData name="MARIKA SPAGNA ZITO" userId="S::m.spagnazito1@studenti.unisa.it::7ee4593e-da0d-4293-9e34-e4d43d629f02" providerId="AD" clId="Web-{2F33C0D5-6B0B-8F6A-A60E-F9D8166BAEAE}"/>
    <pc:docChg chg="addSld">
      <pc:chgData name="MARIKA SPAGNA ZITO" userId="S::m.spagnazito1@studenti.unisa.it::7ee4593e-da0d-4293-9e34-e4d43d629f02" providerId="AD" clId="Web-{2F33C0D5-6B0B-8F6A-A60E-F9D8166BAEAE}" dt="2021-12-16T15:01:34.837" v="0"/>
      <pc:docMkLst>
        <pc:docMk/>
      </pc:docMkLst>
      <pc:sldChg chg="new">
        <pc:chgData name="MARIKA SPAGNA ZITO" userId="S::m.spagnazito1@studenti.unisa.it::7ee4593e-da0d-4293-9e34-e4d43d629f02" providerId="AD" clId="Web-{2F33C0D5-6B0B-8F6A-A60E-F9D8166BAEAE}" dt="2021-12-16T15:01:34.837" v="0"/>
        <pc:sldMkLst>
          <pc:docMk/>
          <pc:sldMk cId="3310342036" sldId="368"/>
        </pc:sldMkLst>
      </pc:sldChg>
    </pc:docChg>
  </pc:docChgLst>
  <pc:docChgLst>
    <pc:chgData name="KEVIN PACIFICO" userId="S::k.pacifico@studenti.unisa.it::730a34f5-cf7f-4f4a-bfd1-daada846515b" providerId="AD" clId="Web-{6AFEEC94-2C2F-9629-B3D7-D4F00C7B6BF6}"/>
    <pc:docChg chg="modSld">
      <pc:chgData name="KEVIN PACIFICO" userId="S::k.pacifico@studenti.unisa.it::730a34f5-cf7f-4f4a-bfd1-daada846515b" providerId="AD" clId="Web-{6AFEEC94-2C2F-9629-B3D7-D4F00C7B6BF6}" dt="2021-12-15T10:36:38.069" v="0"/>
      <pc:docMkLst>
        <pc:docMk/>
      </pc:docMkLst>
      <pc:sldChg chg="modSp">
        <pc:chgData name="KEVIN PACIFICO" userId="S::k.pacifico@studenti.unisa.it::730a34f5-cf7f-4f4a-bfd1-daada846515b" providerId="AD" clId="Web-{6AFEEC94-2C2F-9629-B3D7-D4F00C7B6BF6}" dt="2021-12-15T10:36:38.069" v="0"/>
        <pc:sldMkLst>
          <pc:docMk/>
          <pc:sldMk cId="967779007" sldId="290"/>
        </pc:sldMkLst>
        <pc:picChg chg="mod">
          <ac:chgData name="KEVIN PACIFICO" userId="S::k.pacifico@studenti.unisa.it::730a34f5-cf7f-4f4a-bfd1-daada846515b" providerId="AD" clId="Web-{6AFEEC94-2C2F-9629-B3D7-D4F00C7B6BF6}" dt="2021-12-15T10:36:38.069" v="0"/>
          <ac:picMkLst>
            <pc:docMk/>
            <pc:sldMk cId="967779007" sldId="290"/>
            <ac:picMk id="5" creationId="{53F12BC8-3409-4178-BC9F-0823B1A2C8E5}"/>
          </ac:picMkLst>
        </pc:picChg>
      </pc:sldChg>
    </pc:docChg>
  </pc:docChgLst>
  <pc:docChgLst>
    <pc:chgData name="MARIKA SPAGNA ZITO" userId="7ee4593e-da0d-4293-9e34-e4d43d629f02" providerId="ADAL" clId="{E8667F97-A185-43F4-BC4F-5C4D3D8CBE4F}"/>
    <pc:docChg chg="undo custSel addSld delSld modSld sldOrd">
      <pc:chgData name="MARIKA SPAGNA ZITO" userId="7ee4593e-da0d-4293-9e34-e4d43d629f02" providerId="ADAL" clId="{E8667F97-A185-43F4-BC4F-5C4D3D8CBE4F}" dt="2021-12-19T15:38:51.721" v="1458" actId="21"/>
      <pc:docMkLst>
        <pc:docMk/>
      </pc:docMkLst>
      <pc:sldChg chg="modSp mod modTransition">
        <pc:chgData name="MARIKA SPAGNA ZITO" userId="7ee4593e-da0d-4293-9e34-e4d43d629f02" providerId="ADAL" clId="{E8667F97-A185-43F4-BC4F-5C4D3D8CBE4F}" dt="2021-12-19T14:30:41.116" v="1431"/>
        <pc:sldMkLst>
          <pc:docMk/>
          <pc:sldMk cId="3086685074" sldId="270"/>
        </pc:sldMkLst>
        <pc:spChg chg="mod">
          <ac:chgData name="MARIKA SPAGNA ZITO" userId="7ee4593e-da0d-4293-9e34-e4d43d629f02" providerId="ADAL" clId="{E8667F97-A185-43F4-BC4F-5C4D3D8CBE4F}" dt="2021-12-15T14:24:50.424" v="372" actId="1076"/>
          <ac:spMkLst>
            <pc:docMk/>
            <pc:sldMk cId="3086685074" sldId="270"/>
            <ac:spMk id="215" creationId="{9D9FB4D9-F285-41D4-9F1F-689020B1CD93}"/>
          </ac:spMkLst>
        </pc:spChg>
        <pc:grpChg chg="mod">
          <ac:chgData name="MARIKA SPAGNA ZITO" userId="7ee4593e-da0d-4293-9e34-e4d43d629f02" providerId="ADAL" clId="{E8667F97-A185-43F4-BC4F-5C4D3D8CBE4F}" dt="2021-12-15T14:12:28.818" v="140" actId="1076"/>
          <ac:grpSpMkLst>
            <pc:docMk/>
            <pc:sldMk cId="3086685074" sldId="270"/>
            <ac:grpSpMk id="5" creationId="{E1A4B806-B355-4F93-9A6D-3B901982B4C0}"/>
          </ac:grpSpMkLst>
        </pc:grpChg>
        <pc:picChg chg="mod">
          <ac:chgData name="MARIKA SPAGNA ZITO" userId="7ee4593e-da0d-4293-9e34-e4d43d629f02" providerId="ADAL" clId="{E8667F97-A185-43F4-BC4F-5C4D3D8CBE4F}" dt="2021-12-15T14:11:31.964" v="138" actId="1440"/>
          <ac:picMkLst>
            <pc:docMk/>
            <pc:sldMk cId="3086685074" sldId="270"/>
            <ac:picMk id="205" creationId="{41B432A4-DCEF-49EB-A93E-1EC552D133D6}"/>
          </ac:picMkLst>
        </pc:picChg>
      </pc:sldChg>
      <pc:sldChg chg="modSp mod modTransition setBg">
        <pc:chgData name="MARIKA SPAGNA ZITO" userId="7ee4593e-da0d-4293-9e34-e4d43d629f02" providerId="ADAL" clId="{E8667F97-A185-43F4-BC4F-5C4D3D8CBE4F}" dt="2021-12-19T14:30:38.882" v="1430"/>
        <pc:sldMkLst>
          <pc:docMk/>
          <pc:sldMk cId="967779007" sldId="290"/>
        </pc:sldMkLst>
        <pc:spChg chg="mod">
          <ac:chgData name="MARIKA SPAGNA ZITO" userId="7ee4593e-da0d-4293-9e34-e4d43d629f02" providerId="ADAL" clId="{E8667F97-A185-43F4-BC4F-5C4D3D8CBE4F}" dt="2021-12-15T14:33:18.216" v="404" actId="1076"/>
          <ac:spMkLst>
            <pc:docMk/>
            <pc:sldMk cId="967779007" sldId="290"/>
            <ac:spMk id="3" creationId="{00000000-0000-0000-0000-000000000000}"/>
          </ac:spMkLst>
        </pc:spChg>
      </pc:sldChg>
      <pc:sldChg chg="addSp delSp modSp mod ord modTransition">
        <pc:chgData name="MARIKA SPAGNA ZITO" userId="7ee4593e-da0d-4293-9e34-e4d43d629f02" providerId="ADAL" clId="{E8667F97-A185-43F4-BC4F-5C4D3D8CBE4F}" dt="2021-12-19T14:32:34.435" v="1438"/>
        <pc:sldMkLst>
          <pc:docMk/>
          <pc:sldMk cId="364121930" sldId="303"/>
        </pc:sldMkLst>
        <pc:spChg chg="mod">
          <ac:chgData name="MARIKA SPAGNA ZITO" userId="7ee4593e-da0d-4293-9e34-e4d43d629f02" providerId="ADAL" clId="{E8667F97-A185-43F4-BC4F-5C4D3D8CBE4F}" dt="2021-12-19T14:13:38.007" v="1348"/>
          <ac:spMkLst>
            <pc:docMk/>
            <pc:sldMk cId="364121930" sldId="303"/>
            <ac:spMk id="2" creationId="{685CE6DC-AD26-48F1-8965-5D880A2F2288}"/>
          </ac:spMkLst>
        </pc:spChg>
        <pc:spChg chg="add del mod ord">
          <ac:chgData name="MARIKA SPAGNA ZITO" userId="7ee4593e-da0d-4293-9e34-e4d43d629f02" providerId="ADAL" clId="{E8667F97-A185-43F4-BC4F-5C4D3D8CBE4F}" dt="2021-12-15T14:32:32.440" v="399" actId="11529"/>
          <ac:spMkLst>
            <pc:docMk/>
            <pc:sldMk cId="364121930" sldId="303"/>
            <ac:spMk id="22" creationId="{7F391ADD-00ED-4661-8D6B-0F77126A9BCE}"/>
          </ac:spMkLst>
        </pc:spChg>
        <pc:grpChg chg="mod">
          <ac:chgData name="MARIKA SPAGNA ZITO" userId="7ee4593e-da0d-4293-9e34-e4d43d629f02" providerId="ADAL" clId="{E8667F97-A185-43F4-BC4F-5C4D3D8CBE4F}" dt="2021-12-15T14:32:31.400" v="397" actId="1076"/>
          <ac:grpSpMkLst>
            <pc:docMk/>
            <pc:sldMk cId="364121930" sldId="303"/>
            <ac:grpSpMk id="36" creationId="{33CA1CD5-8F14-4844-8582-8AAF2A16382A}"/>
          </ac:grpSpMkLst>
        </pc:grpChg>
        <pc:picChg chg="mod">
          <ac:chgData name="MARIKA SPAGNA ZITO" userId="7ee4593e-da0d-4293-9e34-e4d43d629f02" providerId="ADAL" clId="{E8667F97-A185-43F4-BC4F-5C4D3D8CBE4F}" dt="2021-12-14T13:51:00.526" v="8" actId="14100"/>
          <ac:picMkLst>
            <pc:docMk/>
            <pc:sldMk cId="364121930" sldId="303"/>
            <ac:picMk id="35" creationId="{0400DCE6-8576-4651-8A12-E0BFD60EA9E2}"/>
          </ac:picMkLst>
        </pc:picChg>
      </pc:sldChg>
      <pc:sldChg chg="modSp mod modTransition">
        <pc:chgData name="MARIKA SPAGNA ZITO" userId="7ee4593e-da0d-4293-9e34-e4d43d629f02" providerId="ADAL" clId="{E8667F97-A185-43F4-BC4F-5C4D3D8CBE4F}" dt="2021-12-19T14:33:47.854" v="1455"/>
        <pc:sldMkLst>
          <pc:docMk/>
          <pc:sldMk cId="1123884877" sldId="307"/>
        </pc:sldMkLst>
        <pc:spChg chg="mod">
          <ac:chgData name="MARIKA SPAGNA ZITO" userId="7ee4593e-da0d-4293-9e34-e4d43d629f02" providerId="ADAL" clId="{E8667F97-A185-43F4-BC4F-5C4D3D8CBE4F}" dt="2021-12-15T14:42:08.523" v="464" actId="1076"/>
          <ac:spMkLst>
            <pc:docMk/>
            <pc:sldMk cId="1123884877" sldId="307"/>
            <ac:spMk id="16" creationId="{9BA7F78A-5B92-4949-8F8C-8ECC299BC8FB}"/>
          </ac:spMkLst>
        </pc:spChg>
        <pc:spChg chg="mod">
          <ac:chgData name="MARIKA SPAGNA ZITO" userId="7ee4593e-da0d-4293-9e34-e4d43d629f02" providerId="ADAL" clId="{E8667F97-A185-43F4-BC4F-5C4D3D8CBE4F}" dt="2021-12-15T14:42:08.523" v="464" actId="1076"/>
          <ac:spMkLst>
            <pc:docMk/>
            <pc:sldMk cId="1123884877" sldId="307"/>
            <ac:spMk id="17" creationId="{F5C40D60-8578-40FF-BE1E-194917DCCA2D}"/>
          </ac:spMkLst>
        </pc:spChg>
        <pc:spChg chg="mod">
          <ac:chgData name="MARIKA SPAGNA ZITO" userId="7ee4593e-da0d-4293-9e34-e4d43d629f02" providerId="ADAL" clId="{E8667F97-A185-43F4-BC4F-5C4D3D8CBE4F}" dt="2021-12-15T14:42:08.523" v="464" actId="1076"/>
          <ac:spMkLst>
            <pc:docMk/>
            <pc:sldMk cId="1123884877" sldId="307"/>
            <ac:spMk id="18" creationId="{C390EA27-1FE2-4756-A3F0-21C98E0E46D7}"/>
          </ac:spMkLst>
        </pc:spChg>
        <pc:spChg chg="mod">
          <ac:chgData name="MARIKA SPAGNA ZITO" userId="7ee4593e-da0d-4293-9e34-e4d43d629f02" providerId="ADAL" clId="{E8667F97-A185-43F4-BC4F-5C4D3D8CBE4F}" dt="2021-12-15T14:42:08.523" v="464" actId="1076"/>
          <ac:spMkLst>
            <pc:docMk/>
            <pc:sldMk cId="1123884877" sldId="307"/>
            <ac:spMk id="19" creationId="{9AEF8173-5C3F-4A95-AFA5-151718BC3682}"/>
          </ac:spMkLst>
        </pc:spChg>
        <pc:spChg chg="mod">
          <ac:chgData name="MARIKA SPAGNA ZITO" userId="7ee4593e-da0d-4293-9e34-e4d43d629f02" providerId="ADAL" clId="{E8667F97-A185-43F4-BC4F-5C4D3D8CBE4F}" dt="2021-12-15T14:43:21.573" v="494" actId="1076"/>
          <ac:spMkLst>
            <pc:docMk/>
            <pc:sldMk cId="1123884877" sldId="307"/>
            <ac:spMk id="43" creationId="{26A3202A-290F-40F8-B2BF-8600143622AC}"/>
          </ac:spMkLst>
        </pc:spChg>
        <pc:spChg chg="mod">
          <ac:chgData name="MARIKA SPAGNA ZITO" userId="7ee4593e-da0d-4293-9e34-e4d43d629f02" providerId="ADAL" clId="{E8667F97-A185-43F4-BC4F-5C4D3D8CBE4F}" dt="2021-12-15T14:43:18.277" v="493" actId="1076"/>
          <ac:spMkLst>
            <pc:docMk/>
            <pc:sldMk cId="1123884877" sldId="307"/>
            <ac:spMk id="47" creationId="{7E72EB65-9A2A-42FC-AA18-CF1D2DEFF4C6}"/>
          </ac:spMkLst>
        </pc:spChg>
        <pc:spChg chg="mod">
          <ac:chgData name="MARIKA SPAGNA ZITO" userId="7ee4593e-da0d-4293-9e34-e4d43d629f02" providerId="ADAL" clId="{E8667F97-A185-43F4-BC4F-5C4D3D8CBE4F}" dt="2021-12-15T14:43:13.612" v="492" actId="403"/>
          <ac:spMkLst>
            <pc:docMk/>
            <pc:sldMk cId="1123884877" sldId="307"/>
            <ac:spMk id="49" creationId="{E5F7063C-F4D4-4AA3-AB81-0A82327D4988}"/>
          </ac:spMkLst>
        </pc:spChg>
        <pc:grpChg chg="mod">
          <ac:chgData name="MARIKA SPAGNA ZITO" userId="7ee4593e-da0d-4293-9e34-e4d43d629f02" providerId="ADAL" clId="{E8667F97-A185-43F4-BC4F-5C4D3D8CBE4F}" dt="2021-12-15T14:42:59.873" v="487" actId="1076"/>
          <ac:grpSpMkLst>
            <pc:docMk/>
            <pc:sldMk cId="1123884877" sldId="307"/>
            <ac:grpSpMk id="2" creationId="{CC228256-7909-4687-AC06-DF201365974E}"/>
          </ac:grpSpMkLst>
        </pc:grpChg>
        <pc:grpChg chg="mod">
          <ac:chgData name="MARIKA SPAGNA ZITO" userId="7ee4593e-da0d-4293-9e34-e4d43d629f02" providerId="ADAL" clId="{E8667F97-A185-43F4-BC4F-5C4D3D8CBE4F}" dt="2021-12-15T14:42:08.523" v="464" actId="1076"/>
          <ac:grpSpMkLst>
            <pc:docMk/>
            <pc:sldMk cId="1123884877" sldId="307"/>
            <ac:grpSpMk id="15" creationId="{48B83C53-B05F-482A-82A1-BE0464743B39}"/>
          </ac:grpSpMkLst>
        </pc:grpChg>
        <pc:grpChg chg="mod">
          <ac:chgData name="MARIKA SPAGNA ZITO" userId="7ee4593e-da0d-4293-9e34-e4d43d629f02" providerId="ADAL" clId="{E8667F97-A185-43F4-BC4F-5C4D3D8CBE4F}" dt="2021-12-15T14:42:58.399" v="486" actId="1076"/>
          <ac:grpSpMkLst>
            <pc:docMk/>
            <pc:sldMk cId="1123884877" sldId="307"/>
            <ac:grpSpMk id="32" creationId="{BBEF0DB3-6780-4955-A9AC-6120553D0EBB}"/>
          </ac:grpSpMkLst>
        </pc:grpChg>
        <pc:grpChg chg="mod">
          <ac:chgData name="MARIKA SPAGNA ZITO" userId="7ee4593e-da0d-4293-9e34-e4d43d629f02" providerId="ADAL" clId="{E8667F97-A185-43F4-BC4F-5C4D3D8CBE4F}" dt="2021-12-19T14:19:49.319" v="1379" actId="1076"/>
          <ac:grpSpMkLst>
            <pc:docMk/>
            <pc:sldMk cId="1123884877" sldId="307"/>
            <ac:grpSpMk id="36" creationId="{8AB3D930-A7D4-4663-A05F-C9537F60E040}"/>
          </ac:grpSpMkLst>
        </pc:grpChg>
        <pc:grpChg chg="mod">
          <ac:chgData name="MARIKA SPAGNA ZITO" userId="7ee4593e-da0d-4293-9e34-e4d43d629f02" providerId="ADAL" clId="{E8667F97-A185-43F4-BC4F-5C4D3D8CBE4F}" dt="2021-12-15T14:42:08.523" v="464" actId="1076"/>
          <ac:grpSpMkLst>
            <pc:docMk/>
            <pc:sldMk cId="1123884877" sldId="307"/>
            <ac:grpSpMk id="41" creationId="{591D7154-7104-477A-A267-29B7F59277CF}"/>
          </ac:grpSpMkLst>
        </pc:grp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3" creationId="{055FD339-6624-469D-9E75-56140C89AEE5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22" creationId="{8612B0EC-E1FC-452C-8A5D-8A96934ACE96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23" creationId="{E1043069-413C-49D4-8B80-40AF0EAE5EE9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28" creationId="{397EB301-14C4-4DFE-B42B-473BC0BCD6F9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29" creationId="{FBC917EB-9D8B-4B59-A3AC-3DB6C8C02DE6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30" creationId="{7521A0EA-AC72-4870-82E3-4972FC968A8C}"/>
          </ac:cxnSpMkLst>
        </pc:cxnChg>
        <pc:cxnChg chg="mod">
          <ac:chgData name="MARIKA SPAGNA ZITO" userId="7ee4593e-da0d-4293-9e34-e4d43d629f02" providerId="ADAL" clId="{E8667F97-A185-43F4-BC4F-5C4D3D8CBE4F}" dt="2021-12-15T14:42:08.523" v="464" actId="1076"/>
          <ac:cxnSpMkLst>
            <pc:docMk/>
            <pc:sldMk cId="1123884877" sldId="307"/>
            <ac:cxnSpMk id="40" creationId="{F8334326-78D0-4D4C-A570-C3A654DA6E92}"/>
          </ac:cxnSpMkLst>
        </pc:cxnChg>
      </pc:sldChg>
      <pc:sldChg chg="modSp mod modTransition setBg">
        <pc:chgData name="MARIKA SPAGNA ZITO" userId="7ee4593e-da0d-4293-9e34-e4d43d629f02" providerId="ADAL" clId="{E8667F97-A185-43F4-BC4F-5C4D3D8CBE4F}" dt="2021-12-19T14:30:36.654" v="1429"/>
        <pc:sldMkLst>
          <pc:docMk/>
          <pc:sldMk cId="2737942562" sldId="308"/>
        </pc:sldMkLst>
        <pc:spChg chg="mod">
          <ac:chgData name="MARIKA SPAGNA ZITO" userId="7ee4593e-da0d-4293-9e34-e4d43d629f02" providerId="ADAL" clId="{E8667F97-A185-43F4-BC4F-5C4D3D8CBE4F}" dt="2021-12-19T14:22:48.925" v="1383" actId="1076"/>
          <ac:spMkLst>
            <pc:docMk/>
            <pc:sldMk cId="2737942562" sldId="308"/>
            <ac:spMk id="2" creationId="{D735F7F3-C1B5-4B60-A00A-4EB618DDFB5A}"/>
          </ac:spMkLst>
        </pc:spChg>
        <pc:spChg chg="mod">
          <ac:chgData name="MARIKA SPAGNA ZITO" userId="7ee4593e-da0d-4293-9e34-e4d43d629f02" providerId="ADAL" clId="{E8667F97-A185-43F4-BC4F-5C4D3D8CBE4F}" dt="2021-12-19T14:23:09.288" v="1385" actId="1076"/>
          <ac:spMkLst>
            <pc:docMk/>
            <pc:sldMk cId="2737942562" sldId="308"/>
            <ac:spMk id="55" creationId="{188433D5-6CC4-495C-8726-4989F2ED76DF}"/>
          </ac:spMkLst>
        </pc:spChg>
        <pc:spChg chg="mod">
          <ac:chgData name="MARIKA SPAGNA ZITO" userId="7ee4593e-da0d-4293-9e34-e4d43d629f02" providerId="ADAL" clId="{E8667F97-A185-43F4-BC4F-5C4D3D8CBE4F}" dt="2021-12-19T14:23:00.573" v="1384" actId="1076"/>
          <ac:spMkLst>
            <pc:docMk/>
            <pc:sldMk cId="2737942562" sldId="308"/>
            <ac:spMk id="56" creationId="{47529083-98FD-4730-9BD5-C0E544BD7648}"/>
          </ac:spMkLst>
        </pc:spChg>
      </pc:sldChg>
      <pc:sldChg chg="modSp mod modTransition setBg">
        <pc:chgData name="MARIKA SPAGNA ZITO" userId="7ee4593e-da0d-4293-9e34-e4d43d629f02" providerId="ADAL" clId="{E8667F97-A185-43F4-BC4F-5C4D3D8CBE4F}" dt="2021-12-19T14:30:35.247" v="1428"/>
        <pc:sldMkLst>
          <pc:docMk/>
          <pc:sldMk cId="2237534520" sldId="331"/>
        </pc:sldMkLst>
        <pc:spChg chg="mod">
          <ac:chgData name="MARIKA SPAGNA ZITO" userId="7ee4593e-da0d-4293-9e34-e4d43d629f02" providerId="ADAL" clId="{E8667F97-A185-43F4-BC4F-5C4D3D8CBE4F}" dt="2021-12-19T13:58:50.071" v="1332"/>
          <ac:spMkLst>
            <pc:docMk/>
            <pc:sldMk cId="2237534520" sldId="331"/>
            <ac:spMk id="21" creationId="{AE3A966B-9829-41A1-8FC9-F7F769C8366E}"/>
          </ac:spMkLst>
        </pc:spChg>
        <pc:spChg chg="mod">
          <ac:chgData name="MARIKA SPAGNA ZITO" userId="7ee4593e-da0d-4293-9e34-e4d43d629f02" providerId="ADAL" clId="{E8667F97-A185-43F4-BC4F-5C4D3D8CBE4F}" dt="2021-12-15T14:24:40.952" v="371" actId="1076"/>
          <ac:spMkLst>
            <pc:docMk/>
            <pc:sldMk cId="2237534520" sldId="331"/>
            <ac:spMk id="55" creationId="{46DD4908-60FC-4E67-ABFC-F4A82C620C39}"/>
          </ac:spMkLst>
        </pc:spChg>
        <pc:picChg chg="mod">
          <ac:chgData name="MARIKA SPAGNA ZITO" userId="7ee4593e-da0d-4293-9e34-e4d43d629f02" providerId="ADAL" clId="{E8667F97-A185-43F4-BC4F-5C4D3D8CBE4F}" dt="2021-12-15T14:12:55.534" v="143" actId="1440"/>
          <ac:picMkLst>
            <pc:docMk/>
            <pc:sldMk cId="2237534520" sldId="331"/>
            <ac:picMk id="58" creationId="{B62C1E89-0725-4086-A845-96606763048C}"/>
          </ac:picMkLst>
        </pc:picChg>
      </pc:sldChg>
      <pc:sldChg chg="modSp mod modTransition">
        <pc:chgData name="MARIKA SPAGNA ZITO" userId="7ee4593e-da0d-4293-9e34-e4d43d629f02" providerId="ADAL" clId="{E8667F97-A185-43F4-BC4F-5C4D3D8CBE4F}" dt="2021-12-19T14:33:14.178" v="1446"/>
        <pc:sldMkLst>
          <pc:docMk/>
          <pc:sldMk cId="3480974112" sldId="335"/>
        </pc:sldMkLst>
        <pc:spChg chg="mod">
          <ac:chgData name="MARIKA SPAGNA ZITO" userId="7ee4593e-da0d-4293-9e34-e4d43d629f02" providerId="ADAL" clId="{E8667F97-A185-43F4-BC4F-5C4D3D8CBE4F}" dt="2021-12-19T14:14:29.858" v="1359"/>
          <ac:spMkLst>
            <pc:docMk/>
            <pc:sldMk cId="3480974112" sldId="335"/>
            <ac:spMk id="19" creationId="{678E4235-2D3C-4A9E-92C9-DD0FE627F03B}"/>
          </ac:spMkLst>
        </pc:spChg>
        <pc:spChg chg="mod">
          <ac:chgData name="MARIKA SPAGNA ZITO" userId="7ee4593e-da0d-4293-9e34-e4d43d629f02" providerId="ADAL" clId="{E8667F97-A185-43F4-BC4F-5C4D3D8CBE4F}" dt="2021-12-19T14:18:30.921" v="1378" actId="14100"/>
          <ac:spMkLst>
            <pc:docMk/>
            <pc:sldMk cId="3480974112" sldId="335"/>
            <ac:spMk id="25" creationId="{8EBE64C2-31B8-4CB9-B1EF-36E0FDD15CF7}"/>
          </ac:spMkLst>
        </pc:spChg>
        <pc:graphicFrameChg chg="mod modGraphic">
          <ac:chgData name="MARIKA SPAGNA ZITO" userId="7ee4593e-da0d-4293-9e34-e4d43d629f02" providerId="ADAL" clId="{E8667F97-A185-43F4-BC4F-5C4D3D8CBE4F}" dt="2021-12-19T14:18:22.439" v="1376" actId="14100"/>
          <ac:graphicFrameMkLst>
            <pc:docMk/>
            <pc:sldMk cId="3480974112" sldId="335"/>
            <ac:graphicFrameMk id="16" creationId="{45A348C6-8392-4F29-B3A8-A3105972D7D3}"/>
          </ac:graphicFrameMkLst>
        </pc:graphicFrameChg>
        <pc:graphicFrameChg chg="mod modGraphic">
          <ac:chgData name="MARIKA SPAGNA ZITO" userId="7ee4593e-da0d-4293-9e34-e4d43d629f02" providerId="ADAL" clId="{E8667F97-A185-43F4-BC4F-5C4D3D8CBE4F}" dt="2021-12-19T14:16:38.799" v="1373" actId="14100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  <pc:sldChg chg="modSp mod modTransition">
        <pc:chgData name="MARIKA SPAGNA ZITO" userId="7ee4593e-da0d-4293-9e34-e4d43d629f02" providerId="ADAL" clId="{E8667F97-A185-43F4-BC4F-5C4D3D8CBE4F}" dt="2021-12-19T14:33:19.010" v="1447"/>
        <pc:sldMkLst>
          <pc:docMk/>
          <pc:sldMk cId="2005199246" sldId="338"/>
        </pc:sldMkLst>
        <pc:spChg chg="mod">
          <ac:chgData name="MARIKA SPAGNA ZITO" userId="7ee4593e-da0d-4293-9e34-e4d43d629f02" providerId="ADAL" clId="{E8667F97-A185-43F4-BC4F-5C4D3D8CBE4F}" dt="2021-12-19T14:14:35.495" v="1360"/>
          <ac:spMkLst>
            <pc:docMk/>
            <pc:sldMk cId="2005199246" sldId="338"/>
            <ac:spMk id="2" creationId="{00000000-0000-0000-0000-000000000000}"/>
          </ac:spMkLst>
        </pc:spChg>
      </pc:sldChg>
      <pc:sldChg chg="modTransition">
        <pc:chgData name="MARIKA SPAGNA ZITO" userId="7ee4593e-da0d-4293-9e34-e4d43d629f02" providerId="ADAL" clId="{E8667F97-A185-43F4-BC4F-5C4D3D8CBE4F}" dt="2021-12-19T14:33:46.012" v="1454"/>
        <pc:sldMkLst>
          <pc:docMk/>
          <pc:sldMk cId="2779670070" sldId="339"/>
        </pc:sldMkLst>
      </pc:sldChg>
      <pc:sldChg chg="addSp delSp modSp mod modTransition setBg">
        <pc:chgData name="MARIKA SPAGNA ZITO" userId="7ee4593e-da0d-4293-9e34-e4d43d629f02" providerId="ADAL" clId="{E8667F97-A185-43F4-BC4F-5C4D3D8CBE4F}" dt="2021-12-19T14:32:18.237" v="1432"/>
        <pc:sldMkLst>
          <pc:docMk/>
          <pc:sldMk cId="1389923399" sldId="344"/>
        </pc:sldMkLst>
        <pc:spChg chg="del">
          <ac:chgData name="MARIKA SPAGNA ZITO" userId="7ee4593e-da0d-4293-9e34-e4d43d629f02" providerId="ADAL" clId="{E8667F97-A185-43F4-BC4F-5C4D3D8CBE4F}" dt="2021-12-14T13:57:53.951" v="72" actId="21"/>
          <ac:spMkLst>
            <pc:docMk/>
            <pc:sldMk cId="1389923399" sldId="344"/>
            <ac:spMk id="2" creationId="{00000000-0000-0000-0000-000000000000}"/>
          </ac:spMkLst>
        </pc:spChg>
        <pc:spChg chg="add del mod">
          <ac:chgData name="MARIKA SPAGNA ZITO" userId="7ee4593e-da0d-4293-9e34-e4d43d629f02" providerId="ADAL" clId="{E8667F97-A185-43F4-BC4F-5C4D3D8CBE4F}" dt="2021-12-16T15:39:27.514" v="1234" actId="21"/>
          <ac:spMkLst>
            <pc:docMk/>
            <pc:sldMk cId="1389923399" sldId="344"/>
            <ac:spMk id="2" creationId="{BAEF282E-DB23-4FDE-8966-93A3FA751273}"/>
          </ac:spMkLst>
        </pc:spChg>
        <pc:spChg chg="add del mod">
          <ac:chgData name="MARIKA SPAGNA ZITO" userId="7ee4593e-da0d-4293-9e34-e4d43d629f02" providerId="ADAL" clId="{E8667F97-A185-43F4-BC4F-5C4D3D8CBE4F}" dt="2021-12-14T13:58:00.359" v="74" actId="21"/>
          <ac:spMkLst>
            <pc:docMk/>
            <pc:sldMk cId="1389923399" sldId="344"/>
            <ac:spMk id="4" creationId="{71F2A158-D4BF-4FC2-8967-3A6A2BC1D173}"/>
          </ac:spMkLst>
        </pc:spChg>
        <pc:spChg chg="mod">
          <ac:chgData name="MARIKA SPAGNA ZITO" userId="7ee4593e-da0d-4293-9e34-e4d43d629f02" providerId="ADAL" clId="{E8667F97-A185-43F4-BC4F-5C4D3D8CBE4F}" dt="2021-12-19T14:13:03.986" v="1340"/>
          <ac:spMkLst>
            <pc:docMk/>
            <pc:sldMk cId="1389923399" sldId="344"/>
            <ac:spMk id="5" creationId="{0B248419-52C5-4714-BD98-345CDD1817B6}"/>
          </ac:spMkLst>
        </pc:spChg>
        <pc:spChg chg="add del mod">
          <ac:chgData name="MARIKA SPAGNA ZITO" userId="7ee4593e-da0d-4293-9e34-e4d43d629f02" providerId="ADAL" clId="{E8667F97-A185-43F4-BC4F-5C4D3D8CBE4F}" dt="2021-12-14T14:02:30.825" v="102" actId="21"/>
          <ac:spMkLst>
            <pc:docMk/>
            <pc:sldMk cId="1389923399" sldId="344"/>
            <ac:spMk id="7" creationId="{2C4C4640-5DB9-4F24-A981-7CC270947728}"/>
          </ac:spMkLst>
        </pc:spChg>
        <pc:spChg chg="del mod">
          <ac:chgData name="MARIKA SPAGNA ZITO" userId="7ee4593e-da0d-4293-9e34-e4d43d629f02" providerId="ADAL" clId="{E8667F97-A185-43F4-BC4F-5C4D3D8CBE4F}" dt="2021-12-14T14:01:51.766" v="88"/>
          <ac:spMkLst>
            <pc:docMk/>
            <pc:sldMk cId="1389923399" sldId="344"/>
            <ac:spMk id="12" creationId="{5A681B69-3A95-486B-9EA1-050AE5329B6B}"/>
          </ac:spMkLst>
        </pc:spChg>
        <pc:spChg chg="del">
          <ac:chgData name="MARIKA SPAGNA ZITO" userId="7ee4593e-da0d-4293-9e34-e4d43d629f02" providerId="ADAL" clId="{E8667F97-A185-43F4-BC4F-5C4D3D8CBE4F}" dt="2021-12-14T14:02:46.397" v="106" actId="21"/>
          <ac:spMkLst>
            <pc:docMk/>
            <pc:sldMk cId="1389923399" sldId="344"/>
            <ac:spMk id="13" creationId="{D6AD6EBA-862F-43D9-AE55-8ED3DA604AA2}"/>
          </ac:spMkLst>
        </pc:spChg>
        <pc:spChg chg="mod">
          <ac:chgData name="MARIKA SPAGNA ZITO" userId="7ee4593e-da0d-4293-9e34-e4d43d629f02" providerId="ADAL" clId="{E8667F97-A185-43F4-BC4F-5C4D3D8CBE4F}" dt="2021-12-19T14:01:40.572" v="1337" actId="1076"/>
          <ac:spMkLst>
            <pc:docMk/>
            <pc:sldMk cId="1389923399" sldId="344"/>
            <ac:spMk id="15" creationId="{97DD11CE-8AD5-4D9B-A544-4E90A54ADCA0}"/>
          </ac:spMkLst>
        </pc:spChg>
        <pc:spChg chg="add del mod">
          <ac:chgData name="MARIKA SPAGNA ZITO" userId="7ee4593e-da0d-4293-9e34-e4d43d629f02" providerId="ADAL" clId="{E8667F97-A185-43F4-BC4F-5C4D3D8CBE4F}" dt="2021-12-16T15:39:25.173" v="1233" actId="21"/>
          <ac:spMkLst>
            <pc:docMk/>
            <pc:sldMk cId="1389923399" sldId="344"/>
            <ac:spMk id="16" creationId="{0F6877CF-8367-4D9B-981F-D3550D1A6928}"/>
          </ac:spMkLst>
        </pc:spChg>
        <pc:spChg chg="add mod">
          <ac:chgData name="MARIKA SPAGNA ZITO" userId="7ee4593e-da0d-4293-9e34-e4d43d629f02" providerId="ADAL" clId="{E8667F97-A185-43F4-BC4F-5C4D3D8CBE4F}" dt="2021-12-19T14:13:07.789" v="1341"/>
          <ac:spMkLst>
            <pc:docMk/>
            <pc:sldMk cId="1389923399" sldId="344"/>
            <ac:spMk id="18" creationId="{B0DB08EA-0FE9-418D-A419-665993915DC4}"/>
          </ac:spMkLst>
        </pc:spChg>
        <pc:spChg chg="ord">
          <ac:chgData name="MARIKA SPAGNA ZITO" userId="7ee4593e-da0d-4293-9e34-e4d43d629f02" providerId="ADAL" clId="{E8667F97-A185-43F4-BC4F-5C4D3D8CBE4F}" dt="2021-12-15T14:10:04.746" v="137" actId="166"/>
          <ac:spMkLst>
            <pc:docMk/>
            <pc:sldMk cId="1389923399" sldId="344"/>
            <ac:spMk id="23" creationId="{39623646-54BA-4114-AD77-B72ED3FF8DF7}"/>
          </ac:spMkLst>
        </pc:spChg>
        <pc:spChg chg="ord">
          <ac:chgData name="MARIKA SPAGNA ZITO" userId="7ee4593e-da0d-4293-9e34-e4d43d629f02" providerId="ADAL" clId="{E8667F97-A185-43F4-BC4F-5C4D3D8CBE4F}" dt="2021-12-15T14:09:57.924" v="135" actId="166"/>
          <ac:spMkLst>
            <pc:docMk/>
            <pc:sldMk cId="1389923399" sldId="344"/>
            <ac:spMk id="24" creationId="{070001CD-D2D9-47F5-8DAF-9697D03A260E}"/>
          </ac:spMkLst>
        </pc:spChg>
        <pc:spChg chg="del topLvl">
          <ac:chgData name="MARIKA SPAGNA ZITO" userId="7ee4593e-da0d-4293-9e34-e4d43d629f02" providerId="ADAL" clId="{E8667F97-A185-43F4-BC4F-5C4D3D8CBE4F}" dt="2021-12-14T14:02:02.399" v="93" actId="21"/>
          <ac:spMkLst>
            <pc:docMk/>
            <pc:sldMk cId="1389923399" sldId="344"/>
            <ac:spMk id="28" creationId="{1F00F035-8C7A-499C-99F4-44028B8020A9}"/>
          </ac:spMkLst>
        </pc:spChg>
        <pc:spChg chg="del topLvl">
          <ac:chgData name="MARIKA SPAGNA ZITO" userId="7ee4593e-da0d-4293-9e34-e4d43d629f02" providerId="ADAL" clId="{E8667F97-A185-43F4-BC4F-5C4D3D8CBE4F}" dt="2021-12-14T14:01:59.308" v="91" actId="21"/>
          <ac:spMkLst>
            <pc:docMk/>
            <pc:sldMk cId="1389923399" sldId="344"/>
            <ac:spMk id="29" creationId="{D2F925CF-2B06-4F55-89DC-1E3DF9755BC3}"/>
          </ac:spMkLst>
        </pc:spChg>
        <pc:grpChg chg="del">
          <ac:chgData name="MARIKA SPAGNA ZITO" userId="7ee4593e-da0d-4293-9e34-e4d43d629f02" providerId="ADAL" clId="{E8667F97-A185-43F4-BC4F-5C4D3D8CBE4F}" dt="2021-12-14T14:01:59.308" v="91" actId="21"/>
          <ac:grpSpMkLst>
            <pc:docMk/>
            <pc:sldMk cId="1389923399" sldId="344"/>
            <ac:grpSpMk id="26" creationId="{3B5A726B-170E-4A3D-8481-8484AC423ACF}"/>
          </ac:grpSpMkLst>
        </pc:grpChg>
        <pc:grpChg chg="del">
          <ac:chgData name="MARIKA SPAGNA ZITO" userId="7ee4593e-da0d-4293-9e34-e4d43d629f02" providerId="ADAL" clId="{E8667F97-A185-43F4-BC4F-5C4D3D8CBE4F}" dt="2021-12-14T14:02:50.722" v="107" actId="21"/>
          <ac:grpSpMkLst>
            <pc:docMk/>
            <pc:sldMk cId="1389923399" sldId="344"/>
            <ac:grpSpMk id="30" creationId="{A897D7A4-F8DF-47A7-8D04-D0D8338CB7D7}"/>
          </ac:grpSpMkLst>
        </pc:grpChg>
        <pc:picChg chg="add del mod">
          <ac:chgData name="MARIKA SPAGNA ZITO" userId="7ee4593e-da0d-4293-9e34-e4d43d629f02" providerId="ADAL" clId="{E8667F97-A185-43F4-BC4F-5C4D3D8CBE4F}" dt="2021-12-14T14:02:18.357" v="99" actId="21"/>
          <ac:picMkLst>
            <pc:docMk/>
            <pc:sldMk cId="1389923399" sldId="344"/>
            <ac:picMk id="1026" creationId="{02CC6070-B28E-47A1-B9FC-FA74BD121BDA}"/>
          </ac:picMkLst>
        </pc:picChg>
        <pc:picChg chg="add mod">
          <ac:chgData name="MARIKA SPAGNA ZITO" userId="7ee4593e-da0d-4293-9e34-e4d43d629f02" providerId="ADAL" clId="{E8667F97-A185-43F4-BC4F-5C4D3D8CBE4F}" dt="2021-12-16T15:39:37.236" v="1238" actId="1076"/>
          <ac:picMkLst>
            <pc:docMk/>
            <pc:sldMk cId="1389923399" sldId="344"/>
            <ac:picMk id="1028" creationId="{C49AD940-61A1-4A1D-9BC6-63E516364DE1}"/>
          </ac:picMkLst>
        </pc:picChg>
        <pc:picChg chg="add mod">
          <ac:chgData name="MARIKA SPAGNA ZITO" userId="7ee4593e-da0d-4293-9e34-e4d43d629f02" providerId="ADAL" clId="{E8667F97-A185-43F4-BC4F-5C4D3D8CBE4F}" dt="2021-12-16T15:39:34.786" v="1237" actId="1076"/>
          <ac:picMkLst>
            <pc:docMk/>
            <pc:sldMk cId="1389923399" sldId="344"/>
            <ac:picMk id="1030" creationId="{88488840-BB79-48B2-8560-7C0D268818F7}"/>
          </ac:picMkLst>
        </pc:picChg>
      </pc:sldChg>
      <pc:sldChg chg="addSp delSp modSp del mod">
        <pc:chgData name="MARIKA SPAGNA ZITO" userId="7ee4593e-da0d-4293-9e34-e4d43d629f02" providerId="ADAL" clId="{E8667F97-A185-43F4-BC4F-5C4D3D8CBE4F}" dt="2021-12-14T13:58:22.654" v="81" actId="2696"/>
        <pc:sldMkLst>
          <pc:docMk/>
          <pc:sldMk cId="1514081812" sldId="345"/>
        </pc:sldMkLst>
        <pc:spChg chg="mod">
          <ac:chgData name="MARIKA SPAGNA ZITO" userId="7ee4593e-da0d-4293-9e34-e4d43d629f02" providerId="ADAL" clId="{E8667F97-A185-43F4-BC4F-5C4D3D8CBE4F}" dt="2021-12-14T13:56:39.155" v="68" actId="1076"/>
          <ac:spMkLst>
            <pc:docMk/>
            <pc:sldMk cId="1514081812" sldId="345"/>
            <ac:spMk id="2" creationId="{00000000-0000-0000-0000-000000000000}"/>
          </ac:spMkLst>
        </pc:spChg>
        <pc:spChg chg="add del mod ord">
          <ac:chgData name="MARIKA SPAGNA ZITO" userId="7ee4593e-da0d-4293-9e34-e4d43d629f02" providerId="ADAL" clId="{E8667F97-A185-43F4-BC4F-5C4D3D8CBE4F}" dt="2021-12-14T13:56:23.543" v="64" actId="478"/>
          <ac:spMkLst>
            <pc:docMk/>
            <pc:sldMk cId="1514081812" sldId="345"/>
            <ac:spMk id="3" creationId="{2C224805-E3BD-486D-BC9B-AD7E9B427657}"/>
          </ac:spMkLst>
        </pc:spChg>
        <pc:spChg chg="add mod ord">
          <ac:chgData name="MARIKA SPAGNA ZITO" userId="7ee4593e-da0d-4293-9e34-e4d43d629f02" providerId="ADAL" clId="{E8667F97-A185-43F4-BC4F-5C4D3D8CBE4F}" dt="2021-12-14T13:56:35.210" v="67" actId="1076"/>
          <ac:spMkLst>
            <pc:docMk/>
            <pc:sldMk cId="1514081812" sldId="345"/>
            <ac:spMk id="4" creationId="{206D5A13-8352-41C2-A56B-C2B8DBBBDE10}"/>
          </ac:spMkLst>
        </pc:spChg>
        <pc:spChg chg="del mod">
          <ac:chgData name="MARIKA SPAGNA ZITO" userId="7ee4593e-da0d-4293-9e34-e4d43d629f02" providerId="ADAL" clId="{E8667F97-A185-43F4-BC4F-5C4D3D8CBE4F}" dt="2021-12-14T13:53:46.604" v="29" actId="21"/>
          <ac:spMkLst>
            <pc:docMk/>
            <pc:sldMk cId="1514081812" sldId="345"/>
            <ac:spMk id="23" creationId="{39623646-54BA-4114-AD77-B72ED3FF8DF7}"/>
          </ac:spMkLst>
        </pc:spChg>
        <pc:spChg chg="mod">
          <ac:chgData name="MARIKA SPAGNA ZITO" userId="7ee4593e-da0d-4293-9e34-e4d43d629f02" providerId="ADAL" clId="{E8667F97-A185-43F4-BC4F-5C4D3D8CBE4F}" dt="2021-12-14T13:56:52.755" v="71" actId="208"/>
          <ac:spMkLst>
            <pc:docMk/>
            <pc:sldMk cId="1514081812" sldId="345"/>
            <ac:spMk id="24" creationId="{070001CD-D2D9-47F5-8DAF-9697D03A260E}"/>
          </ac:spMkLst>
        </pc:spChg>
        <pc:spChg chg="mod">
          <ac:chgData name="MARIKA SPAGNA ZITO" userId="7ee4593e-da0d-4293-9e34-e4d43d629f02" providerId="ADAL" clId="{E8667F97-A185-43F4-BC4F-5C4D3D8CBE4F}" dt="2021-12-14T13:52:10.122" v="21" actId="1076"/>
          <ac:spMkLst>
            <pc:docMk/>
            <pc:sldMk cId="1514081812" sldId="345"/>
            <ac:spMk id="25" creationId="{A68B2719-4A31-41E1-8278-DABFC6D0EAFA}"/>
          </ac:spMkLst>
        </pc:spChg>
        <pc:spChg chg="mod">
          <ac:chgData name="MARIKA SPAGNA ZITO" userId="7ee4593e-da0d-4293-9e34-e4d43d629f02" providerId="ADAL" clId="{E8667F97-A185-43F4-BC4F-5C4D3D8CBE4F}" dt="2021-12-14T13:56:20.521" v="62" actId="20577"/>
          <ac:spMkLst>
            <pc:docMk/>
            <pc:sldMk cId="1514081812" sldId="345"/>
            <ac:spMk id="29" creationId="{D2F925CF-2B06-4F55-89DC-1E3DF9755BC3}"/>
          </ac:spMkLst>
        </pc:spChg>
        <pc:grpChg chg="mod">
          <ac:chgData name="MARIKA SPAGNA ZITO" userId="7ee4593e-da0d-4293-9e34-e4d43d629f02" providerId="ADAL" clId="{E8667F97-A185-43F4-BC4F-5C4D3D8CBE4F}" dt="2021-12-14T13:56:18.263" v="59" actId="1076"/>
          <ac:grpSpMkLst>
            <pc:docMk/>
            <pc:sldMk cId="1514081812" sldId="345"/>
            <ac:grpSpMk id="26" creationId="{3B5A726B-170E-4A3D-8481-8484AC423ACF}"/>
          </ac:grpSpMkLst>
        </pc:grpChg>
      </pc:sldChg>
      <pc:sldChg chg="modSp mod modTransition setBg">
        <pc:chgData name="MARIKA SPAGNA ZITO" userId="7ee4593e-da0d-4293-9e34-e4d43d629f02" providerId="ADAL" clId="{E8667F97-A185-43F4-BC4F-5C4D3D8CBE4F}" dt="2021-12-19T14:32:37.214" v="1439"/>
        <pc:sldMkLst>
          <pc:docMk/>
          <pc:sldMk cId="2455616907" sldId="346"/>
        </pc:sldMkLst>
        <pc:spChg chg="mod">
          <ac:chgData name="MARIKA SPAGNA ZITO" userId="7ee4593e-da0d-4293-9e34-e4d43d629f02" providerId="ADAL" clId="{E8667F97-A185-43F4-BC4F-5C4D3D8CBE4F}" dt="2021-12-19T14:13:42.205" v="1349"/>
          <ac:spMkLst>
            <pc:docMk/>
            <pc:sldMk cId="2455616907" sldId="346"/>
            <ac:spMk id="2" creationId="{D33509BC-D157-4C1F-8565-DF3EA516672A}"/>
          </ac:spMkLst>
        </pc:spChg>
        <pc:picChg chg="mod">
          <ac:chgData name="MARIKA SPAGNA ZITO" userId="7ee4593e-da0d-4293-9e34-e4d43d629f02" providerId="ADAL" clId="{E8667F97-A185-43F4-BC4F-5C4D3D8CBE4F}" dt="2021-12-19T14:13:45.936" v="1350" actId="1076"/>
          <ac:picMkLst>
            <pc:docMk/>
            <pc:sldMk cId="2455616907" sldId="346"/>
            <ac:picMk id="4" creationId="{80326CB2-085C-4CE6-BB81-4B07E4792AF8}"/>
          </ac:picMkLst>
        </pc:picChg>
      </pc:sldChg>
      <pc:sldChg chg="addSp modSp mod modTransition setBg">
        <pc:chgData name="MARIKA SPAGNA ZITO" userId="7ee4593e-da0d-4293-9e34-e4d43d629f02" providerId="ADAL" clId="{E8667F97-A185-43F4-BC4F-5C4D3D8CBE4F}" dt="2021-12-19T14:32:53.212" v="1445"/>
        <pc:sldMkLst>
          <pc:docMk/>
          <pc:sldMk cId="3929311864" sldId="347"/>
        </pc:sldMkLst>
        <pc:spChg chg="mod">
          <ac:chgData name="MARIKA SPAGNA ZITO" userId="7ee4593e-da0d-4293-9e34-e4d43d629f02" providerId="ADAL" clId="{E8667F97-A185-43F4-BC4F-5C4D3D8CBE4F}" dt="2021-12-19T14:14:18.713" v="1358"/>
          <ac:spMkLst>
            <pc:docMk/>
            <pc:sldMk cId="3929311864" sldId="347"/>
            <ac:spMk id="2" creationId="{7F8AF228-E0CD-4ACB-A1F6-7895626DC5BE}"/>
          </ac:spMkLst>
        </pc:spChg>
        <pc:spChg chg="mod">
          <ac:chgData name="MARIKA SPAGNA ZITO" userId="7ee4593e-da0d-4293-9e34-e4d43d629f02" providerId="ADAL" clId="{E8667F97-A185-43F4-BC4F-5C4D3D8CBE4F}" dt="2021-12-15T14:40:28.897" v="460" actId="1076"/>
          <ac:spMkLst>
            <pc:docMk/>
            <pc:sldMk cId="3929311864" sldId="347"/>
            <ac:spMk id="78" creationId="{860A9DC7-F1F8-45BE-97BC-6E543FCE6F5A}"/>
          </ac:spMkLst>
        </pc:spChg>
        <pc:graphicFrameChg chg="modGraphic">
          <ac:chgData name="MARIKA SPAGNA ZITO" userId="7ee4593e-da0d-4293-9e34-e4d43d629f02" providerId="ADAL" clId="{E8667F97-A185-43F4-BC4F-5C4D3D8CBE4F}" dt="2021-12-15T14:43:41.422" v="496" actId="14734"/>
          <ac:graphicFrameMkLst>
            <pc:docMk/>
            <pc:sldMk cId="3929311864" sldId="347"/>
            <ac:graphicFrameMk id="77" creationId="{6FE47DE4-6998-42E7-9008-F76B155CAC13}"/>
          </ac:graphicFrameMkLst>
        </pc:graphicFrameChg>
        <pc:picChg chg="add mod">
          <ac:chgData name="MARIKA SPAGNA ZITO" userId="7ee4593e-da0d-4293-9e34-e4d43d629f02" providerId="ADAL" clId="{E8667F97-A185-43F4-BC4F-5C4D3D8CBE4F}" dt="2021-12-15T14:39:32.795" v="453" actId="1076"/>
          <ac:picMkLst>
            <pc:docMk/>
            <pc:sldMk cId="3929311864" sldId="347"/>
            <ac:picMk id="4" creationId="{CC88FD43-36A8-4301-83FF-70A4582B4B99}"/>
          </ac:picMkLst>
        </pc:picChg>
      </pc:sldChg>
      <pc:sldChg chg="modSp mod modTransition setBg">
        <pc:chgData name="MARIKA SPAGNA ZITO" userId="7ee4593e-da0d-4293-9e34-e4d43d629f02" providerId="ADAL" clId="{E8667F97-A185-43F4-BC4F-5C4D3D8CBE4F}" dt="2021-12-19T14:32:30.670" v="1437"/>
        <pc:sldMkLst>
          <pc:docMk/>
          <pc:sldMk cId="2972214710" sldId="348"/>
        </pc:sldMkLst>
        <pc:spChg chg="mod">
          <ac:chgData name="MARIKA SPAGNA ZITO" userId="7ee4593e-da0d-4293-9e34-e4d43d629f02" providerId="ADAL" clId="{E8667F97-A185-43F4-BC4F-5C4D3D8CBE4F}" dt="2021-12-15T14:50:22.183" v="569" actId="1076"/>
          <ac:spMkLst>
            <pc:docMk/>
            <pc:sldMk cId="2972214710" sldId="348"/>
            <ac:spMk id="2" creationId="{D991F9A2-DDA2-4F0F-B083-80D5E2A6A24E}"/>
          </ac:spMkLst>
        </pc:spChg>
        <pc:spChg chg="mod">
          <ac:chgData name="MARIKA SPAGNA ZITO" userId="7ee4593e-da0d-4293-9e34-e4d43d629f02" providerId="ADAL" clId="{E8667F97-A185-43F4-BC4F-5C4D3D8CBE4F}" dt="2021-12-19T14:13:34.089" v="1347"/>
          <ac:spMkLst>
            <pc:docMk/>
            <pc:sldMk cId="2972214710" sldId="348"/>
            <ac:spMk id="3" creationId="{B8FAD031-7441-4030-A28E-3CB9823686B6}"/>
          </ac:spMkLst>
        </pc:spChg>
        <pc:spChg chg="mod">
          <ac:chgData name="MARIKA SPAGNA ZITO" userId="7ee4593e-da0d-4293-9e34-e4d43d629f02" providerId="ADAL" clId="{E8667F97-A185-43F4-BC4F-5C4D3D8CBE4F}" dt="2021-12-19T14:13:28.278" v="1346"/>
          <ac:spMkLst>
            <pc:docMk/>
            <pc:sldMk cId="2972214710" sldId="348"/>
            <ac:spMk id="5" creationId="{CC560FDE-B515-4DCB-BE90-8167DECC37F0}"/>
          </ac:spMkLst>
        </pc:spChg>
      </pc:sldChg>
      <pc:sldChg chg="modSp modTransition setBg">
        <pc:chgData name="MARIKA SPAGNA ZITO" userId="7ee4593e-da0d-4293-9e34-e4d43d629f02" providerId="ADAL" clId="{E8667F97-A185-43F4-BC4F-5C4D3D8CBE4F}" dt="2021-12-19T14:32:25.870" v="1435"/>
        <pc:sldMkLst>
          <pc:docMk/>
          <pc:sldMk cId="2765909486" sldId="351"/>
        </pc:sldMkLst>
        <pc:spChg chg="mod">
          <ac:chgData name="MARIKA SPAGNA ZITO" userId="7ee4593e-da0d-4293-9e34-e4d43d629f02" providerId="ADAL" clId="{E8667F97-A185-43F4-BC4F-5C4D3D8CBE4F}" dt="2021-12-19T14:13:20.955" v="1344"/>
          <ac:spMkLst>
            <pc:docMk/>
            <pc:sldMk cId="2765909486" sldId="351"/>
            <ac:spMk id="2" creationId="{9B4AFD2F-FAF0-4F96-A586-00EFFDC5FD64}"/>
          </ac:spMkLst>
        </pc:spChg>
      </pc:sldChg>
      <pc:sldChg chg="modSp modTransition setBg">
        <pc:chgData name="MARIKA SPAGNA ZITO" userId="7ee4593e-da0d-4293-9e34-e4d43d629f02" providerId="ADAL" clId="{E8667F97-A185-43F4-BC4F-5C4D3D8CBE4F}" dt="2021-12-19T14:32:28.306" v="1436"/>
        <pc:sldMkLst>
          <pc:docMk/>
          <pc:sldMk cId="2766793608" sldId="352"/>
        </pc:sldMkLst>
        <pc:spChg chg="mod">
          <ac:chgData name="MARIKA SPAGNA ZITO" userId="7ee4593e-da0d-4293-9e34-e4d43d629f02" providerId="ADAL" clId="{E8667F97-A185-43F4-BC4F-5C4D3D8CBE4F}" dt="2021-12-19T14:13:24.927" v="1345"/>
          <ac:spMkLst>
            <pc:docMk/>
            <pc:sldMk cId="2766793608" sldId="352"/>
            <ac:spMk id="2" creationId="{300D2589-5627-4758-817F-C0426A9CD1F4}"/>
          </ac:spMkLst>
        </pc:spChg>
      </pc:sldChg>
      <pc:sldChg chg="modSp mod modTransition setBg">
        <pc:chgData name="MARIKA SPAGNA ZITO" userId="7ee4593e-da0d-4293-9e34-e4d43d629f02" providerId="ADAL" clId="{E8667F97-A185-43F4-BC4F-5C4D3D8CBE4F}" dt="2021-12-19T14:32:20.592" v="1433"/>
        <pc:sldMkLst>
          <pc:docMk/>
          <pc:sldMk cId="2048818273" sldId="353"/>
        </pc:sldMkLst>
        <pc:spChg chg="mod">
          <ac:chgData name="MARIKA SPAGNA ZITO" userId="7ee4593e-da0d-4293-9e34-e4d43d629f02" providerId="ADAL" clId="{E8667F97-A185-43F4-BC4F-5C4D3D8CBE4F}" dt="2021-12-19T14:13:11.292" v="1342"/>
          <ac:spMkLst>
            <pc:docMk/>
            <pc:sldMk cId="2048818273" sldId="353"/>
            <ac:spMk id="7" creationId="{0772D49B-B011-4D1A-A325-0BACFC27FC0B}"/>
          </ac:spMkLst>
        </pc:spChg>
        <pc:spChg chg="mod">
          <ac:chgData name="MARIKA SPAGNA ZITO" userId="7ee4593e-da0d-4293-9e34-e4d43d629f02" providerId="ADAL" clId="{E8667F97-A185-43F4-BC4F-5C4D3D8CBE4F}" dt="2021-12-16T15:32:58.400" v="1151" actId="14100"/>
          <ac:spMkLst>
            <pc:docMk/>
            <pc:sldMk cId="2048818273" sldId="353"/>
            <ac:spMk id="8" creationId="{078FB388-7E44-4613-ABBB-B314971AD3ED}"/>
          </ac:spMkLst>
        </pc:spChg>
        <pc:spChg chg="mod">
          <ac:chgData name="MARIKA SPAGNA ZITO" userId="7ee4593e-da0d-4293-9e34-e4d43d629f02" providerId="ADAL" clId="{E8667F97-A185-43F4-BC4F-5C4D3D8CBE4F}" dt="2021-12-15T14:50:08.145" v="567" actId="1076"/>
          <ac:spMkLst>
            <pc:docMk/>
            <pc:sldMk cId="2048818273" sldId="353"/>
            <ac:spMk id="8" creationId="{CEC00D16-14E0-426F-BDCC-C5F76427B1A5}"/>
          </ac:spMkLst>
        </pc:spChg>
        <pc:spChg chg="mod">
          <ac:chgData name="MARIKA SPAGNA ZITO" userId="7ee4593e-da0d-4293-9e34-e4d43d629f02" providerId="ADAL" clId="{E8667F97-A185-43F4-BC4F-5C4D3D8CBE4F}" dt="2021-12-15T14:34:01.786" v="433" actId="113"/>
          <ac:spMkLst>
            <pc:docMk/>
            <pc:sldMk cId="2048818273" sldId="353"/>
            <ac:spMk id="9" creationId="{0F509343-A4CE-41FA-AFC1-AE7961B18AC9}"/>
          </ac:spMkLst>
        </pc:spChg>
        <pc:picChg chg="mod">
          <ac:chgData name="MARIKA SPAGNA ZITO" userId="7ee4593e-da0d-4293-9e34-e4d43d629f02" providerId="ADAL" clId="{E8667F97-A185-43F4-BC4F-5C4D3D8CBE4F}" dt="2021-12-16T15:32:10.995" v="1122" actId="1076"/>
          <ac:picMkLst>
            <pc:docMk/>
            <pc:sldMk cId="2048818273" sldId="353"/>
            <ac:picMk id="4" creationId="{7C6D44E9-D016-4A12-8479-88C754F9BCC8}"/>
          </ac:picMkLst>
        </pc:picChg>
      </pc:sldChg>
      <pc:sldChg chg="modSp modTransition setBg">
        <pc:chgData name="MARIKA SPAGNA ZITO" userId="7ee4593e-da0d-4293-9e34-e4d43d629f02" providerId="ADAL" clId="{E8667F97-A185-43F4-BC4F-5C4D3D8CBE4F}" dt="2021-12-19T14:32:39.954" v="1440"/>
        <pc:sldMkLst>
          <pc:docMk/>
          <pc:sldMk cId="4111432914" sldId="354"/>
        </pc:sldMkLst>
        <pc:spChg chg="mod">
          <ac:chgData name="MARIKA SPAGNA ZITO" userId="7ee4593e-da0d-4293-9e34-e4d43d629f02" providerId="ADAL" clId="{E8667F97-A185-43F4-BC4F-5C4D3D8CBE4F}" dt="2021-12-19T14:13:49.417" v="1351"/>
          <ac:spMkLst>
            <pc:docMk/>
            <pc:sldMk cId="4111432914" sldId="354"/>
            <ac:spMk id="2" creationId="{300D2589-5627-4758-817F-C0426A9CD1F4}"/>
          </ac:spMkLst>
        </pc:spChg>
      </pc:sldChg>
      <pc:sldChg chg="modSp modTransition setBg">
        <pc:chgData name="MARIKA SPAGNA ZITO" userId="7ee4593e-da0d-4293-9e34-e4d43d629f02" providerId="ADAL" clId="{E8667F97-A185-43F4-BC4F-5C4D3D8CBE4F}" dt="2021-12-19T14:32:45.875" v="1442"/>
        <pc:sldMkLst>
          <pc:docMk/>
          <pc:sldMk cId="2458918165" sldId="355"/>
        </pc:sldMkLst>
        <pc:spChg chg="mod">
          <ac:chgData name="MARIKA SPAGNA ZITO" userId="7ee4593e-da0d-4293-9e34-e4d43d629f02" providerId="ADAL" clId="{E8667F97-A185-43F4-BC4F-5C4D3D8CBE4F}" dt="2021-12-19T14:13:58.451" v="1353"/>
          <ac:spMkLst>
            <pc:docMk/>
            <pc:sldMk cId="2458918165" sldId="355"/>
            <ac:spMk id="2" creationId="{300D2589-5627-4758-817F-C0426A9CD1F4}"/>
          </ac:spMkLst>
        </pc:spChg>
      </pc:sldChg>
      <pc:sldChg chg="modSp mod ord modTransition setBg">
        <pc:chgData name="MARIKA SPAGNA ZITO" userId="7ee4593e-da0d-4293-9e34-e4d43d629f02" providerId="ADAL" clId="{E8667F97-A185-43F4-BC4F-5C4D3D8CBE4F}" dt="2021-12-19T14:32:48.479" v="1443"/>
        <pc:sldMkLst>
          <pc:docMk/>
          <pc:sldMk cId="1171368192" sldId="356"/>
        </pc:sldMkLst>
        <pc:spChg chg="mod">
          <ac:chgData name="MARIKA SPAGNA ZITO" userId="7ee4593e-da0d-4293-9e34-e4d43d629f02" providerId="ADAL" clId="{E8667F97-A185-43F4-BC4F-5C4D3D8CBE4F}" dt="2021-12-19T14:14:02.601" v="1354"/>
          <ac:spMkLst>
            <pc:docMk/>
            <pc:sldMk cId="1171368192" sldId="356"/>
            <ac:spMk id="2" creationId="{9A6C4E2A-847A-4E8F-A6A9-FDB760C1BA8D}"/>
          </ac:spMkLst>
        </pc:spChg>
        <pc:graphicFrameChg chg="mod">
          <ac:chgData name="MARIKA SPAGNA ZITO" userId="7ee4593e-da0d-4293-9e34-e4d43d629f02" providerId="ADAL" clId="{E8667F97-A185-43F4-BC4F-5C4D3D8CBE4F}" dt="2021-12-15T14:43:50.869" v="498" actId="1076"/>
          <ac:graphicFrameMkLst>
            <pc:docMk/>
            <pc:sldMk cId="1171368192" sldId="356"/>
            <ac:graphicFrameMk id="7" creationId="{6514A20A-8147-4724-B745-EC08A4773B5C}"/>
          </ac:graphicFrameMkLst>
        </pc:graphicFrameChg>
      </pc:sldChg>
      <pc:sldChg chg="modSp mod modTransition setBg">
        <pc:chgData name="MARIKA SPAGNA ZITO" userId="7ee4593e-da0d-4293-9e34-e4d43d629f02" providerId="ADAL" clId="{E8667F97-A185-43F4-BC4F-5C4D3D8CBE4F}" dt="2021-12-19T14:32:51" v="1444"/>
        <pc:sldMkLst>
          <pc:docMk/>
          <pc:sldMk cId="3681222528" sldId="360"/>
        </pc:sldMkLst>
        <pc:spChg chg="mod">
          <ac:chgData name="MARIKA SPAGNA ZITO" userId="7ee4593e-da0d-4293-9e34-e4d43d629f02" providerId="ADAL" clId="{E8667F97-A185-43F4-BC4F-5C4D3D8CBE4F}" dt="2021-12-19T14:14:12.538" v="1357"/>
          <ac:spMkLst>
            <pc:docMk/>
            <pc:sldMk cId="3681222528" sldId="360"/>
            <ac:spMk id="2" creationId="{300D2589-5627-4758-817F-C0426A9CD1F4}"/>
          </ac:spMkLst>
        </pc:spChg>
      </pc:sldChg>
      <pc:sldChg chg="modSp modTransition setBg">
        <pc:chgData name="MARIKA SPAGNA ZITO" userId="7ee4593e-da0d-4293-9e34-e4d43d629f02" providerId="ADAL" clId="{E8667F97-A185-43F4-BC4F-5C4D3D8CBE4F}" dt="2021-12-19T14:32:23.148" v="1434"/>
        <pc:sldMkLst>
          <pc:docMk/>
          <pc:sldMk cId="1240889408" sldId="361"/>
        </pc:sldMkLst>
        <pc:spChg chg="mod">
          <ac:chgData name="MARIKA SPAGNA ZITO" userId="7ee4593e-da0d-4293-9e34-e4d43d629f02" providerId="ADAL" clId="{E8667F97-A185-43F4-BC4F-5C4D3D8CBE4F}" dt="2021-12-19T14:13:17.380" v="1343"/>
          <ac:spMkLst>
            <pc:docMk/>
            <pc:sldMk cId="1240889408" sldId="361"/>
            <ac:spMk id="2" creationId="{5142E50D-D130-4AEF-8C27-14F458E4365C}"/>
          </ac:spMkLst>
        </pc:spChg>
      </pc:sldChg>
      <pc:sldChg chg="modSp mod modTransition setBg">
        <pc:chgData name="MARIKA SPAGNA ZITO" userId="7ee4593e-da0d-4293-9e34-e4d43d629f02" providerId="ADAL" clId="{E8667F97-A185-43F4-BC4F-5C4D3D8CBE4F}" dt="2021-12-19T14:32:42.718" v="1441"/>
        <pc:sldMkLst>
          <pc:docMk/>
          <pc:sldMk cId="865997387" sldId="362"/>
        </pc:sldMkLst>
        <pc:spChg chg="mod">
          <ac:chgData name="MARIKA SPAGNA ZITO" userId="7ee4593e-da0d-4293-9e34-e4d43d629f02" providerId="ADAL" clId="{E8667F97-A185-43F4-BC4F-5C4D3D8CBE4F}" dt="2021-12-19T14:13:53.548" v="1352"/>
          <ac:spMkLst>
            <pc:docMk/>
            <pc:sldMk cId="865997387" sldId="362"/>
            <ac:spMk id="2" creationId="{300D2589-5627-4758-817F-C0426A9CD1F4}"/>
          </ac:spMkLst>
        </pc:spChg>
      </pc:sldChg>
      <pc:sldChg chg="addSp delSp modSp mod modTransition">
        <pc:chgData name="MARIKA SPAGNA ZITO" userId="7ee4593e-da0d-4293-9e34-e4d43d629f02" providerId="ADAL" clId="{E8667F97-A185-43F4-BC4F-5C4D3D8CBE4F}" dt="2021-12-19T14:33:21.534" v="1448"/>
        <pc:sldMkLst>
          <pc:docMk/>
          <pc:sldMk cId="3986231055" sldId="363"/>
        </pc:sldMkLst>
        <pc:spChg chg="mod">
          <ac:chgData name="MARIKA SPAGNA ZITO" userId="7ee4593e-da0d-4293-9e34-e4d43d629f02" providerId="ADAL" clId="{E8667F97-A185-43F4-BC4F-5C4D3D8CBE4F}" dt="2021-12-16T15:31:05.692" v="1120" actId="207"/>
          <ac:spMkLst>
            <pc:docMk/>
            <pc:sldMk cId="3986231055" sldId="363"/>
            <ac:spMk id="2" creationId="{440309E2-9C65-48F0-A375-98D5E3C97F28}"/>
          </ac:spMkLst>
        </pc:spChg>
        <pc:spChg chg="add del mod">
          <ac:chgData name="MARIKA SPAGNA ZITO" userId="7ee4593e-da0d-4293-9e34-e4d43d629f02" providerId="ADAL" clId="{E8667F97-A185-43F4-BC4F-5C4D3D8CBE4F}" dt="2021-12-16T16:04:13.889" v="1327" actId="22"/>
          <ac:spMkLst>
            <pc:docMk/>
            <pc:sldMk cId="3986231055" sldId="363"/>
            <ac:spMk id="7" creationId="{F41C169B-8A91-47A8-ABBF-3C4BE002D3A5}"/>
          </ac:spMkLst>
        </pc:spChg>
        <pc:spChg chg="add">
          <ac:chgData name="MARIKA SPAGNA ZITO" userId="7ee4593e-da0d-4293-9e34-e4d43d629f02" providerId="ADAL" clId="{E8667F97-A185-43F4-BC4F-5C4D3D8CBE4F}" dt="2021-12-16T16:05:35.409" v="1328" actId="22"/>
          <ac:spMkLst>
            <pc:docMk/>
            <pc:sldMk cId="3986231055" sldId="363"/>
            <ac:spMk id="9" creationId="{17F6B5FB-F81F-4EE8-970D-9E8DF4EC647A}"/>
          </ac:spMkLst>
        </pc:spChg>
        <pc:spChg chg="add mod ord">
          <ac:chgData name="MARIKA SPAGNA ZITO" userId="7ee4593e-da0d-4293-9e34-e4d43d629f02" providerId="ADAL" clId="{E8667F97-A185-43F4-BC4F-5C4D3D8CBE4F}" dt="2021-12-16T16:06:13.468" v="1331" actId="207"/>
          <ac:spMkLst>
            <pc:docMk/>
            <pc:sldMk cId="3986231055" sldId="363"/>
            <ac:spMk id="10" creationId="{5A2A0B0A-62F3-4198-AD5C-1B7705D9590B}"/>
          </ac:spMkLst>
        </pc:spChg>
      </pc:sldChg>
      <pc:sldChg chg="modSp mod modTransition">
        <pc:chgData name="MARIKA SPAGNA ZITO" userId="7ee4593e-da0d-4293-9e34-e4d43d629f02" providerId="ADAL" clId="{E8667F97-A185-43F4-BC4F-5C4D3D8CBE4F}" dt="2021-12-19T14:33:38.122" v="1451"/>
        <pc:sldMkLst>
          <pc:docMk/>
          <pc:sldMk cId="557322390" sldId="364"/>
        </pc:sldMkLst>
        <pc:spChg chg="mod">
          <ac:chgData name="MARIKA SPAGNA ZITO" userId="7ee4593e-da0d-4293-9e34-e4d43d629f02" providerId="ADAL" clId="{E8667F97-A185-43F4-BC4F-5C4D3D8CBE4F}" dt="2021-12-19T14:14:54.092" v="1365" actId="1076"/>
          <ac:spMkLst>
            <pc:docMk/>
            <pc:sldMk cId="557322390" sldId="364"/>
            <ac:spMk id="8" creationId="{0D2BD6A0-5C0A-41EE-A7C6-2AC29148ABBA}"/>
          </ac:spMkLst>
        </pc:spChg>
      </pc:sldChg>
      <pc:sldChg chg="modSp modTransition">
        <pc:chgData name="MARIKA SPAGNA ZITO" userId="7ee4593e-da0d-4293-9e34-e4d43d629f02" providerId="ADAL" clId="{E8667F97-A185-43F4-BC4F-5C4D3D8CBE4F}" dt="2021-12-19T14:33:27.954" v="1450"/>
        <pc:sldMkLst>
          <pc:docMk/>
          <pc:sldMk cId="78942810" sldId="365"/>
        </pc:sldMkLst>
        <pc:spChg chg="mod">
          <ac:chgData name="MARIKA SPAGNA ZITO" userId="7ee4593e-da0d-4293-9e34-e4d43d629f02" providerId="ADAL" clId="{E8667F97-A185-43F4-BC4F-5C4D3D8CBE4F}" dt="2021-12-19T14:14:46.831" v="1362"/>
          <ac:spMkLst>
            <pc:docMk/>
            <pc:sldMk cId="78942810" sldId="365"/>
            <ac:spMk id="2" creationId="{0201583B-0965-45A4-99C4-FF69070CDE15}"/>
          </ac:spMkLst>
        </pc:spChg>
      </pc:sldChg>
      <pc:sldChg chg="modSp modTransition">
        <pc:chgData name="MARIKA SPAGNA ZITO" userId="7ee4593e-da0d-4293-9e34-e4d43d629f02" providerId="ADAL" clId="{E8667F97-A185-43F4-BC4F-5C4D3D8CBE4F}" dt="2021-12-19T14:33:40.444" v="1452"/>
        <pc:sldMkLst>
          <pc:docMk/>
          <pc:sldMk cId="3370913191" sldId="366"/>
        </pc:sldMkLst>
        <pc:spChg chg="mod">
          <ac:chgData name="MARIKA SPAGNA ZITO" userId="7ee4593e-da0d-4293-9e34-e4d43d629f02" providerId="ADAL" clId="{E8667F97-A185-43F4-BC4F-5C4D3D8CBE4F}" dt="2021-12-19T14:14:58.373" v="1366"/>
          <ac:spMkLst>
            <pc:docMk/>
            <pc:sldMk cId="3370913191" sldId="366"/>
            <ac:spMk id="5" creationId="{36A588E1-5953-4CD3-A174-932B31EE9355}"/>
          </ac:spMkLst>
        </pc:spChg>
      </pc:sldChg>
      <pc:sldChg chg="modSp mod modTransition">
        <pc:chgData name="MARIKA SPAGNA ZITO" userId="7ee4593e-da0d-4293-9e34-e4d43d629f02" providerId="ADAL" clId="{E8667F97-A185-43F4-BC4F-5C4D3D8CBE4F}" dt="2021-12-19T14:30:33.307" v="1427"/>
        <pc:sldMkLst>
          <pc:docMk/>
          <pc:sldMk cId="1446344996" sldId="367"/>
        </pc:sldMkLst>
        <pc:spChg chg="mod">
          <ac:chgData name="MARIKA SPAGNA ZITO" userId="7ee4593e-da0d-4293-9e34-e4d43d629f02" providerId="ADAL" clId="{E8667F97-A185-43F4-BC4F-5C4D3D8CBE4F}" dt="2021-12-19T14:12:56.976" v="1339"/>
          <ac:spMkLst>
            <pc:docMk/>
            <pc:sldMk cId="1446344996" sldId="367"/>
            <ac:spMk id="2" creationId="{535990EB-DBB1-4083-B5B7-9BAE089D67D1}"/>
          </ac:spMkLst>
        </pc:spChg>
        <pc:spChg chg="mod">
          <ac:chgData name="MARIKA SPAGNA ZITO" userId="7ee4593e-da0d-4293-9e34-e4d43d629f02" providerId="ADAL" clId="{E8667F97-A185-43F4-BC4F-5C4D3D8CBE4F}" dt="2021-12-16T15:41:23.746" v="1259" actId="1076"/>
          <ac:spMkLst>
            <pc:docMk/>
            <pc:sldMk cId="1446344996" sldId="367"/>
            <ac:spMk id="3" creationId="{EF712957-9788-44CA-8EF2-E99B07DF4DAF}"/>
          </ac:spMkLst>
        </pc:spChg>
        <pc:spChg chg="mod">
          <ac:chgData name="MARIKA SPAGNA ZITO" userId="7ee4593e-da0d-4293-9e34-e4d43d629f02" providerId="ADAL" clId="{E8667F97-A185-43F4-BC4F-5C4D3D8CBE4F}" dt="2021-12-16T15:40:59.564" v="1251" actId="1076"/>
          <ac:spMkLst>
            <pc:docMk/>
            <pc:sldMk cId="1446344996" sldId="367"/>
            <ac:spMk id="5" creationId="{23A64758-BC48-44EE-835A-2E384973E9CE}"/>
          </ac:spMkLst>
        </pc:spChg>
        <pc:spChg chg="mod">
          <ac:chgData name="MARIKA SPAGNA ZITO" userId="7ee4593e-da0d-4293-9e34-e4d43d629f02" providerId="ADAL" clId="{E8667F97-A185-43F4-BC4F-5C4D3D8CBE4F}" dt="2021-12-16T15:52:12.548" v="1272" actId="207"/>
          <ac:spMkLst>
            <pc:docMk/>
            <pc:sldMk cId="1446344996" sldId="367"/>
            <ac:spMk id="6" creationId="{5DBA7CE1-1DB2-4DCB-BC2F-B7AFD87BC04D}"/>
          </ac:spMkLst>
        </pc:spChg>
        <pc:graphicFrameChg chg="modGraphic">
          <ac:chgData name="MARIKA SPAGNA ZITO" userId="7ee4593e-da0d-4293-9e34-e4d43d629f02" providerId="ADAL" clId="{E8667F97-A185-43F4-BC4F-5C4D3D8CBE4F}" dt="2021-12-16T15:49:19.135" v="1271" actId="20577"/>
          <ac:graphicFrameMkLst>
            <pc:docMk/>
            <pc:sldMk cId="1446344996" sldId="367"/>
            <ac:graphicFrameMk id="4" creationId="{548108FE-5C93-4F29-B689-9187385CC400}"/>
          </ac:graphicFrameMkLst>
        </pc:graphicFrameChg>
      </pc:sldChg>
      <pc:sldChg chg="addSp delSp modSp mod modTransition setBg">
        <pc:chgData name="MARIKA SPAGNA ZITO" userId="7ee4593e-da0d-4293-9e34-e4d43d629f02" providerId="ADAL" clId="{E8667F97-A185-43F4-BC4F-5C4D3D8CBE4F}" dt="2021-12-19T14:30:25.827" v="1426"/>
        <pc:sldMkLst>
          <pc:docMk/>
          <pc:sldMk cId="1566186313" sldId="588"/>
        </pc:sldMkLst>
        <pc:spChg chg="mod">
          <ac:chgData name="MARIKA SPAGNA ZITO" userId="7ee4593e-da0d-4293-9e34-e4d43d629f02" providerId="ADAL" clId="{E8667F97-A185-43F4-BC4F-5C4D3D8CBE4F}" dt="2021-12-19T13:59:28.894" v="1334"/>
          <ac:spMkLst>
            <pc:docMk/>
            <pc:sldMk cId="1566186313" sldId="588"/>
            <ac:spMk id="7" creationId="{656664C9-CF3D-45CA-AEB5-120A1D3441B4}"/>
          </ac:spMkLst>
        </pc:spChg>
        <pc:spChg chg="mod">
          <ac:chgData name="MARIKA SPAGNA ZITO" userId="7ee4593e-da0d-4293-9e34-e4d43d629f02" providerId="ADAL" clId="{E8667F97-A185-43F4-BC4F-5C4D3D8CBE4F}" dt="2021-12-16T15:16:13.553" v="760" actId="20578"/>
          <ac:spMkLst>
            <pc:docMk/>
            <pc:sldMk cId="1566186313" sldId="588"/>
            <ac:spMk id="33" creationId="{068280C6-086E-491A-8F8E-6F1CEE6668B0}"/>
          </ac:spMkLst>
        </pc:spChg>
        <pc:spChg chg="del">
          <ac:chgData name="MARIKA SPAGNA ZITO" userId="7ee4593e-da0d-4293-9e34-e4d43d629f02" providerId="ADAL" clId="{E8667F97-A185-43F4-BC4F-5C4D3D8CBE4F}" dt="2021-12-16T15:04:33.902" v="587" actId="21"/>
          <ac:spMkLst>
            <pc:docMk/>
            <pc:sldMk cId="1566186313" sldId="588"/>
            <ac:spMk id="35" creationId="{5BBDCBE2-1ABD-4208-B98B-5162EA53503C}"/>
          </ac:spMkLst>
        </pc:spChg>
        <pc:spChg chg="add mod">
          <ac:chgData name="MARIKA SPAGNA ZITO" userId="7ee4593e-da0d-4293-9e34-e4d43d629f02" providerId="ADAL" clId="{E8667F97-A185-43F4-BC4F-5C4D3D8CBE4F}" dt="2021-12-16T15:59:48.915" v="1300" actId="403"/>
          <ac:spMkLst>
            <pc:docMk/>
            <pc:sldMk cId="1566186313" sldId="588"/>
            <ac:spMk id="47" creationId="{0930CE6C-554A-4F73-B6E1-C81961676604}"/>
          </ac:spMkLst>
        </pc:spChg>
        <pc:spChg chg="mod">
          <ac:chgData name="MARIKA SPAGNA ZITO" userId="7ee4593e-da0d-4293-9e34-e4d43d629f02" providerId="ADAL" clId="{E8667F97-A185-43F4-BC4F-5C4D3D8CBE4F}" dt="2021-12-16T15:59:35.824" v="1292" actId="403"/>
          <ac:spMkLst>
            <pc:docMk/>
            <pc:sldMk cId="1566186313" sldId="588"/>
            <ac:spMk id="55" creationId="{7D9DDECA-DA2A-403B-9F66-E78ACC1313D1}"/>
          </ac:spMkLst>
        </pc:spChg>
        <pc:spChg chg="del">
          <ac:chgData name="MARIKA SPAGNA ZITO" userId="7ee4593e-da0d-4293-9e34-e4d43d629f02" providerId="ADAL" clId="{E8667F97-A185-43F4-BC4F-5C4D3D8CBE4F}" dt="2021-12-16T15:04:36.357" v="588" actId="21"/>
          <ac:spMkLst>
            <pc:docMk/>
            <pc:sldMk cId="1566186313" sldId="588"/>
            <ac:spMk id="58" creationId="{2B07E3A4-9DE0-498C-94C4-4C8A096D36E0}"/>
          </ac:spMkLst>
        </pc:spChg>
        <pc:spChg chg="del mod">
          <ac:chgData name="MARIKA SPAGNA ZITO" userId="7ee4593e-da0d-4293-9e34-e4d43d629f02" providerId="ADAL" clId="{E8667F97-A185-43F4-BC4F-5C4D3D8CBE4F}" dt="2021-12-16T15:05:56.081" v="647"/>
          <ac:spMkLst>
            <pc:docMk/>
            <pc:sldMk cId="1566186313" sldId="588"/>
            <ac:spMk id="59" creationId="{33627F62-8B44-4F78-A4AF-ED60B3EEF936}"/>
          </ac:spMkLst>
        </pc:spChg>
        <pc:spChg chg="del">
          <ac:chgData name="MARIKA SPAGNA ZITO" userId="7ee4593e-da0d-4293-9e34-e4d43d629f02" providerId="ADAL" clId="{E8667F97-A185-43F4-BC4F-5C4D3D8CBE4F}" dt="2021-12-16T15:04:39.297" v="589" actId="21"/>
          <ac:spMkLst>
            <pc:docMk/>
            <pc:sldMk cId="1566186313" sldId="588"/>
            <ac:spMk id="60" creationId="{6214815A-3AEB-4880-A133-754C76E133B7}"/>
          </ac:spMkLst>
        </pc:spChg>
        <pc:spChg chg="mod">
          <ac:chgData name="MARIKA SPAGNA ZITO" userId="7ee4593e-da0d-4293-9e34-e4d43d629f02" providerId="ADAL" clId="{E8667F97-A185-43F4-BC4F-5C4D3D8CBE4F}" dt="2021-12-16T16:00:17.517" v="1313" actId="113"/>
          <ac:spMkLst>
            <pc:docMk/>
            <pc:sldMk cId="1566186313" sldId="588"/>
            <ac:spMk id="61" creationId="{963F7CBF-D2DD-418E-9BFF-99642DF03CC5}"/>
          </ac:spMkLst>
        </pc:spChg>
        <pc:spChg chg="del">
          <ac:chgData name="MARIKA SPAGNA ZITO" userId="7ee4593e-da0d-4293-9e34-e4d43d629f02" providerId="ADAL" clId="{E8667F97-A185-43F4-BC4F-5C4D3D8CBE4F}" dt="2021-12-16T15:04:48.621" v="591" actId="21"/>
          <ac:spMkLst>
            <pc:docMk/>
            <pc:sldMk cId="1566186313" sldId="588"/>
            <ac:spMk id="62" creationId="{5ECAD411-5638-4939-8ACE-4EB68FB8C9AA}"/>
          </ac:spMkLst>
        </pc:spChg>
        <pc:spChg chg="mod">
          <ac:chgData name="MARIKA SPAGNA ZITO" userId="7ee4593e-da0d-4293-9e34-e4d43d629f02" providerId="ADAL" clId="{E8667F97-A185-43F4-BC4F-5C4D3D8CBE4F}" dt="2021-12-16T16:00:30.944" v="1321" actId="1076"/>
          <ac:spMkLst>
            <pc:docMk/>
            <pc:sldMk cId="1566186313" sldId="588"/>
            <ac:spMk id="63" creationId="{A770DAB9-BFC5-4255-9596-4AE891620309}"/>
          </ac:spMkLst>
        </pc:spChg>
        <pc:spChg chg="del">
          <ac:chgData name="MARIKA SPAGNA ZITO" userId="7ee4593e-da0d-4293-9e34-e4d43d629f02" providerId="ADAL" clId="{E8667F97-A185-43F4-BC4F-5C4D3D8CBE4F}" dt="2021-12-16T15:54:00.992" v="1275" actId="21"/>
          <ac:spMkLst>
            <pc:docMk/>
            <pc:sldMk cId="1566186313" sldId="588"/>
            <ac:spMk id="83" creationId="{D0885F61-60F8-4C9E-8F65-FCFB11D4604E}"/>
          </ac:spMkLst>
        </pc:spChg>
        <pc:spChg chg="del">
          <ac:chgData name="MARIKA SPAGNA ZITO" userId="7ee4593e-da0d-4293-9e34-e4d43d629f02" providerId="ADAL" clId="{E8667F97-A185-43F4-BC4F-5C4D3D8CBE4F}" dt="2021-12-16T15:04:42.083" v="590" actId="21"/>
          <ac:spMkLst>
            <pc:docMk/>
            <pc:sldMk cId="1566186313" sldId="588"/>
            <ac:spMk id="87" creationId="{265D56BF-A2B7-4B44-A08A-1818578F5FEC}"/>
          </ac:spMkLst>
        </pc:spChg>
        <pc:spChg chg="mod">
          <ac:chgData name="MARIKA SPAGNA ZITO" userId="7ee4593e-da0d-4293-9e34-e4d43d629f02" providerId="ADAL" clId="{E8667F97-A185-43F4-BC4F-5C4D3D8CBE4F}" dt="2021-12-16T15:18:41.485" v="858" actId="1076"/>
          <ac:spMkLst>
            <pc:docMk/>
            <pc:sldMk cId="1566186313" sldId="588"/>
            <ac:spMk id="88" creationId="{07E5FBF5-5CC1-4FB7-B3B8-D5AC8C8CCA90}"/>
          </ac:spMkLst>
        </pc:spChg>
        <pc:spChg chg="del">
          <ac:chgData name="MARIKA SPAGNA ZITO" userId="7ee4593e-da0d-4293-9e34-e4d43d629f02" providerId="ADAL" clId="{E8667F97-A185-43F4-BC4F-5C4D3D8CBE4F}" dt="2021-12-16T15:10:59.379" v="648" actId="21"/>
          <ac:spMkLst>
            <pc:docMk/>
            <pc:sldMk cId="1566186313" sldId="588"/>
            <ac:spMk id="89" creationId="{AE2E99AA-37DF-48E0-901A-994B93FF4AEC}"/>
          </ac:spMkLst>
        </pc:spChg>
        <pc:grpChg chg="del">
          <ac:chgData name="MARIKA SPAGNA ZITO" userId="7ee4593e-da0d-4293-9e34-e4d43d629f02" providerId="ADAL" clId="{E8667F97-A185-43F4-BC4F-5C4D3D8CBE4F}" dt="2021-12-16T15:53:56.734" v="1273" actId="21"/>
          <ac:grpSpMkLst>
            <pc:docMk/>
            <pc:sldMk cId="1566186313" sldId="588"/>
            <ac:grpSpMk id="64" creationId="{721DADE1-4730-4074-A6DD-D2533670B20C}"/>
          </ac:grpSpMkLst>
        </pc:grpChg>
        <pc:grpChg chg="del">
          <ac:chgData name="MARIKA SPAGNA ZITO" userId="7ee4593e-da0d-4293-9e34-e4d43d629f02" providerId="ADAL" clId="{E8667F97-A185-43F4-BC4F-5C4D3D8CBE4F}" dt="2021-12-16T15:53:59.274" v="1274" actId="21"/>
          <ac:grpSpMkLst>
            <pc:docMk/>
            <pc:sldMk cId="1566186313" sldId="588"/>
            <ac:grpSpMk id="79" creationId="{83D909D0-FAFC-477D-AC8F-6FEBB39AC40C}"/>
          </ac:grpSpMkLst>
        </pc:grpChg>
        <pc:grpChg chg="del">
          <ac:chgData name="MARIKA SPAGNA ZITO" userId="7ee4593e-da0d-4293-9e34-e4d43d629f02" providerId="ADAL" clId="{E8667F97-A185-43F4-BC4F-5C4D3D8CBE4F}" dt="2021-12-16T15:54:02.866" v="1276" actId="21"/>
          <ac:grpSpMkLst>
            <pc:docMk/>
            <pc:sldMk cId="1566186313" sldId="588"/>
            <ac:grpSpMk id="84" creationId="{9CFD888D-7259-49B5-82DB-D27B1256A685}"/>
          </ac:grpSpMkLst>
        </pc:grpChg>
        <pc:picChg chg="add mod">
          <ac:chgData name="MARIKA SPAGNA ZITO" userId="7ee4593e-da0d-4293-9e34-e4d43d629f02" providerId="ADAL" clId="{E8667F97-A185-43F4-BC4F-5C4D3D8CBE4F}" dt="2021-12-16T15:54:27.158" v="1278" actId="1076"/>
          <ac:picMkLst>
            <pc:docMk/>
            <pc:sldMk cId="1566186313" sldId="588"/>
            <ac:picMk id="5" creationId="{3580181C-0097-4E25-ADA1-66109EF7399A}"/>
          </ac:picMkLst>
        </pc:picChg>
        <pc:picChg chg="add mod">
          <ac:chgData name="MARIKA SPAGNA ZITO" userId="7ee4593e-da0d-4293-9e34-e4d43d629f02" providerId="ADAL" clId="{E8667F97-A185-43F4-BC4F-5C4D3D8CBE4F}" dt="2021-12-16T15:55:17.944" v="1280" actId="1076"/>
          <ac:picMkLst>
            <pc:docMk/>
            <pc:sldMk cId="1566186313" sldId="588"/>
            <ac:picMk id="6" creationId="{ABAE8500-96AB-4A7C-B395-0D1EFBF32FAB}"/>
          </ac:picMkLst>
        </pc:picChg>
        <pc:picChg chg="add del mod">
          <ac:chgData name="MARIKA SPAGNA ZITO" userId="7ee4593e-da0d-4293-9e34-e4d43d629f02" providerId="ADAL" clId="{E8667F97-A185-43F4-BC4F-5C4D3D8CBE4F}" dt="2021-12-16T15:55:58.172" v="1283" actId="21"/>
          <ac:picMkLst>
            <pc:docMk/>
            <pc:sldMk cId="1566186313" sldId="588"/>
            <ac:picMk id="8" creationId="{31CE1322-E785-4BA5-85D4-38D6BFD3F274}"/>
          </ac:picMkLst>
        </pc:picChg>
        <pc:picChg chg="add mod">
          <ac:chgData name="MARIKA SPAGNA ZITO" userId="7ee4593e-da0d-4293-9e34-e4d43d629f02" providerId="ADAL" clId="{E8667F97-A185-43F4-BC4F-5C4D3D8CBE4F}" dt="2021-12-16T15:59:23.143" v="1285" actId="1076"/>
          <ac:picMkLst>
            <pc:docMk/>
            <pc:sldMk cId="1566186313" sldId="588"/>
            <ac:picMk id="10" creationId="{389D20F7-2221-4E8E-8B4E-A64BD95A8349}"/>
          </ac:picMkLst>
        </pc:picChg>
        <pc:picChg chg="add mod">
          <ac:chgData name="MARIKA SPAGNA ZITO" userId="7ee4593e-da0d-4293-9e34-e4d43d629f02" providerId="ADAL" clId="{E8667F97-A185-43F4-BC4F-5C4D3D8CBE4F}" dt="2021-12-16T16:01:58.508" v="1323" actId="1076"/>
          <ac:picMkLst>
            <pc:docMk/>
            <pc:sldMk cId="1566186313" sldId="588"/>
            <ac:picMk id="12" creationId="{194F7E44-3C8F-491B-AE20-47E7C940C994}"/>
          </ac:picMkLst>
        </pc:picChg>
      </pc:sldChg>
      <pc:sldChg chg="addSp delSp modSp new mod modTransition">
        <pc:chgData name="MARIKA SPAGNA ZITO" userId="7ee4593e-da0d-4293-9e34-e4d43d629f02" providerId="ADAL" clId="{E8667F97-A185-43F4-BC4F-5C4D3D8CBE4F}" dt="2021-12-19T14:33:43.432" v="1453"/>
        <pc:sldMkLst>
          <pc:docMk/>
          <pc:sldMk cId="105706155" sldId="589"/>
        </pc:sldMkLst>
        <pc:spChg chg="mod">
          <ac:chgData name="MARIKA SPAGNA ZITO" userId="7ee4593e-da0d-4293-9e34-e4d43d629f02" providerId="ADAL" clId="{E8667F97-A185-43F4-BC4F-5C4D3D8CBE4F}" dt="2021-12-16T15:42:20.929" v="1264" actId="1076"/>
          <ac:spMkLst>
            <pc:docMk/>
            <pc:sldMk cId="105706155" sldId="589"/>
            <ac:spMk id="2" creationId="{0C030F5F-AC04-48F2-B251-4B248612BA2F}"/>
          </ac:spMkLst>
        </pc:spChg>
        <pc:spChg chg="mod">
          <ac:chgData name="MARIKA SPAGNA ZITO" userId="7ee4593e-da0d-4293-9e34-e4d43d629f02" providerId="ADAL" clId="{E8667F97-A185-43F4-BC4F-5C4D3D8CBE4F}" dt="2021-12-19T14:15:03.897" v="1367"/>
          <ac:spMkLst>
            <pc:docMk/>
            <pc:sldMk cId="105706155" sldId="589"/>
            <ac:spMk id="3" creationId="{8421EF71-5F61-4ADD-B964-C82086720B77}"/>
          </ac:spMkLst>
        </pc:spChg>
        <pc:spChg chg="del">
          <ac:chgData name="MARIKA SPAGNA ZITO" userId="7ee4593e-da0d-4293-9e34-e4d43d629f02" providerId="ADAL" clId="{E8667F97-A185-43F4-BC4F-5C4D3D8CBE4F}" dt="2021-12-16T15:24:44.759" v="941" actId="21"/>
          <ac:spMkLst>
            <pc:docMk/>
            <pc:sldMk cId="105706155" sldId="589"/>
            <ac:spMk id="3" creationId="{B463F09C-04ED-4D80-9975-9E58ADF9E367}"/>
          </ac:spMkLst>
        </pc:spChg>
        <pc:spChg chg="add mod">
          <ac:chgData name="MARIKA SPAGNA ZITO" userId="7ee4593e-da0d-4293-9e34-e4d43d629f02" providerId="ADAL" clId="{E8667F97-A185-43F4-BC4F-5C4D3D8CBE4F}" dt="2021-12-16T15:27:34.948" v="1031" actId="20577"/>
          <ac:spMkLst>
            <pc:docMk/>
            <pc:sldMk cId="105706155" sldId="589"/>
            <ac:spMk id="6" creationId="{E84970F6-B335-483C-A693-3A75060C25A1}"/>
          </ac:spMkLst>
        </pc:spChg>
        <pc:spChg chg="add mod">
          <ac:chgData name="MARIKA SPAGNA ZITO" userId="7ee4593e-da0d-4293-9e34-e4d43d629f02" providerId="ADAL" clId="{E8667F97-A185-43F4-BC4F-5C4D3D8CBE4F}" dt="2021-12-16T15:42:25.464" v="1265" actId="1076"/>
          <ac:spMkLst>
            <pc:docMk/>
            <pc:sldMk cId="105706155" sldId="589"/>
            <ac:spMk id="7" creationId="{3D97B395-D9FB-4542-9016-70E83A686D4D}"/>
          </ac:spMkLst>
        </pc:spChg>
        <pc:picChg chg="add mod">
          <ac:chgData name="MARIKA SPAGNA ZITO" userId="7ee4593e-da0d-4293-9e34-e4d43d629f02" providerId="ADAL" clId="{E8667F97-A185-43F4-BC4F-5C4D3D8CBE4F}" dt="2021-12-19T14:02:39.716" v="1338" actId="14100"/>
          <ac:picMkLst>
            <pc:docMk/>
            <pc:sldMk cId="105706155" sldId="589"/>
            <ac:picMk id="5" creationId="{5CFC0106-CAEB-4E7E-BE84-783EF6E2A138}"/>
          </ac:picMkLst>
        </pc:picChg>
      </pc:sldChg>
      <pc:sldChg chg="modSp modTransition">
        <pc:chgData name="MARIKA SPAGNA ZITO" userId="7ee4593e-da0d-4293-9e34-e4d43d629f02" providerId="ADAL" clId="{E8667F97-A185-43F4-BC4F-5C4D3D8CBE4F}" dt="2021-12-19T14:33:24.810" v="1449"/>
        <pc:sldMkLst>
          <pc:docMk/>
          <pc:sldMk cId="636693486" sldId="590"/>
        </pc:sldMkLst>
        <pc:spChg chg="mod">
          <ac:chgData name="MARIKA SPAGNA ZITO" userId="7ee4593e-da0d-4293-9e34-e4d43d629f02" providerId="ADAL" clId="{E8667F97-A185-43F4-BC4F-5C4D3D8CBE4F}" dt="2021-12-19T14:14:41.659" v="1361"/>
          <ac:spMkLst>
            <pc:docMk/>
            <pc:sldMk cId="636693486" sldId="590"/>
            <ac:spMk id="4" creationId="{79DECE65-7A08-40A6-BE73-24AC8F4128E1}"/>
          </ac:spMkLst>
        </pc:spChg>
      </pc:sldChg>
      <pc:sldChg chg="delSp new mod">
        <pc:chgData name="MARIKA SPAGNA ZITO" userId="7ee4593e-da0d-4293-9e34-e4d43d629f02" providerId="ADAL" clId="{E8667F97-A185-43F4-BC4F-5C4D3D8CBE4F}" dt="2021-12-19T15:38:51.721" v="1458" actId="21"/>
        <pc:sldMkLst>
          <pc:docMk/>
          <pc:sldMk cId="3091774145" sldId="591"/>
        </pc:sldMkLst>
        <pc:spChg chg="del">
          <ac:chgData name="MARIKA SPAGNA ZITO" userId="7ee4593e-da0d-4293-9e34-e4d43d629f02" providerId="ADAL" clId="{E8667F97-A185-43F4-BC4F-5C4D3D8CBE4F}" dt="2021-12-19T15:38:49.396" v="1457" actId="21"/>
          <ac:spMkLst>
            <pc:docMk/>
            <pc:sldMk cId="3091774145" sldId="591"/>
            <ac:spMk id="2" creationId="{32F3F101-08B4-4699-AFF5-EB8E74430063}"/>
          </ac:spMkLst>
        </pc:spChg>
        <pc:spChg chg="del">
          <ac:chgData name="MARIKA SPAGNA ZITO" userId="7ee4593e-da0d-4293-9e34-e4d43d629f02" providerId="ADAL" clId="{E8667F97-A185-43F4-BC4F-5C4D3D8CBE4F}" dt="2021-12-19T15:38:51.721" v="1458" actId="21"/>
          <ac:spMkLst>
            <pc:docMk/>
            <pc:sldMk cId="3091774145" sldId="591"/>
            <ac:spMk id="3" creationId="{D5D2A02C-928E-45BE-8091-FB1587DF0AAC}"/>
          </ac:spMkLst>
        </pc:spChg>
      </pc:sldChg>
    </pc:docChg>
  </pc:docChgLst>
  <pc:docChgLst>
    <pc:chgData name="FABIO SIEPE" userId="S::f.siepe1@studenti.unisa.it::93ba5dac-c976-4bfa-b262-3812b097889a" providerId="AD" clId="Web-{D2317BF9-0479-7804-EE2B-1D1C8184A013}"/>
    <pc:docChg chg="modSld">
      <pc:chgData name="FABIO SIEPE" userId="S::f.siepe1@studenti.unisa.it::93ba5dac-c976-4bfa-b262-3812b097889a" providerId="AD" clId="Web-{D2317BF9-0479-7804-EE2B-1D1C8184A013}" dt="2021-12-19T14:17:19.316" v="18" actId="14100"/>
      <pc:docMkLst>
        <pc:docMk/>
      </pc:docMkLst>
      <pc:sldChg chg="delAnim">
        <pc:chgData name="FABIO SIEPE" userId="S::f.siepe1@studenti.unisa.it::93ba5dac-c976-4bfa-b262-3812b097889a" providerId="AD" clId="Web-{D2317BF9-0479-7804-EE2B-1D1C8184A013}" dt="2021-12-19T14:08:29.270" v="12"/>
        <pc:sldMkLst>
          <pc:docMk/>
          <pc:sldMk cId="967779007" sldId="290"/>
        </pc:sldMkLst>
      </pc:sldChg>
      <pc:sldChg chg="modSp">
        <pc:chgData name="FABIO SIEPE" userId="S::f.siepe1@studenti.unisa.it::93ba5dac-c976-4bfa-b262-3812b097889a" providerId="AD" clId="Web-{D2317BF9-0479-7804-EE2B-1D1C8184A013}" dt="2021-12-19T13:36:35.442" v="8" actId="688"/>
        <pc:sldMkLst>
          <pc:docMk/>
          <pc:sldMk cId="2737942562" sldId="308"/>
        </pc:sldMkLst>
        <pc:spChg chg="mod">
          <ac:chgData name="FABIO SIEPE" userId="S::f.siepe1@studenti.unisa.it::93ba5dac-c976-4bfa-b262-3812b097889a" providerId="AD" clId="Web-{D2317BF9-0479-7804-EE2B-1D1C8184A013}" dt="2021-12-19T13:36:30.052" v="6" actId="20577"/>
          <ac:spMkLst>
            <pc:docMk/>
            <pc:sldMk cId="2737942562" sldId="308"/>
            <ac:spMk id="11" creationId="{7D44C4B4-5C73-40B4-8BF4-227CA461FDF7}"/>
          </ac:spMkLst>
        </pc:spChg>
        <pc:spChg chg="mod">
          <ac:chgData name="FABIO SIEPE" userId="S::f.siepe1@studenti.unisa.it::93ba5dac-c976-4bfa-b262-3812b097889a" providerId="AD" clId="Web-{D2317BF9-0479-7804-EE2B-1D1C8184A013}" dt="2021-12-19T13:36:35.442" v="8" actId="688"/>
          <ac:spMkLst>
            <pc:docMk/>
            <pc:sldMk cId="2737942562" sldId="308"/>
            <ac:spMk id="56" creationId="{47529083-98FD-4730-9BD5-C0E544BD7648}"/>
          </ac:spMkLst>
        </pc:spChg>
      </pc:sldChg>
      <pc:sldChg chg="modSp">
        <pc:chgData name="FABIO SIEPE" userId="S::f.siepe1@studenti.unisa.it::93ba5dac-c976-4bfa-b262-3812b097889a" providerId="AD" clId="Web-{D2317BF9-0479-7804-EE2B-1D1C8184A013}" dt="2021-12-19T13:49:36.977" v="9"/>
        <pc:sldMkLst>
          <pc:docMk/>
          <pc:sldMk cId="3480974112" sldId="335"/>
        </pc:sldMkLst>
        <pc:graphicFrameChg chg="modGraphic">
          <ac:chgData name="FABIO SIEPE" userId="S::f.siepe1@studenti.unisa.it::93ba5dac-c976-4bfa-b262-3812b097889a" providerId="AD" clId="Web-{D2317BF9-0479-7804-EE2B-1D1C8184A013}" dt="2021-12-19T13:49:36.977" v="9"/>
          <ac:graphicFrameMkLst>
            <pc:docMk/>
            <pc:sldMk cId="3480974112" sldId="335"/>
            <ac:graphicFrameMk id="13" creationId="{CD42B427-4547-491E-B4C6-96BE6B8F7A17}"/>
          </ac:graphicFrameMkLst>
        </pc:graphicFrameChg>
      </pc:sldChg>
      <pc:sldChg chg="modSp">
        <pc:chgData name="FABIO SIEPE" userId="S::f.siepe1@studenti.unisa.it::93ba5dac-c976-4bfa-b262-3812b097889a" providerId="AD" clId="Web-{D2317BF9-0479-7804-EE2B-1D1C8184A013}" dt="2021-12-19T14:03:23.669" v="11" actId="1076"/>
        <pc:sldMkLst>
          <pc:docMk/>
          <pc:sldMk cId="2779670070" sldId="339"/>
        </pc:sldMkLst>
        <pc:grpChg chg="mod">
          <ac:chgData name="FABIO SIEPE" userId="S::f.siepe1@studenti.unisa.it::93ba5dac-c976-4bfa-b262-3812b097889a" providerId="AD" clId="Web-{D2317BF9-0479-7804-EE2B-1D1C8184A013}" dt="2021-12-19T14:03:23.669" v="11" actId="1076"/>
          <ac:grpSpMkLst>
            <pc:docMk/>
            <pc:sldMk cId="2779670070" sldId="339"/>
            <ac:grpSpMk id="33" creationId="{4B08B9E6-B16C-4A9F-9C8C-D93A0D47887C}"/>
          </ac:grpSpMkLst>
        </pc:grpChg>
      </pc:sldChg>
      <pc:sldChg chg="modSp">
        <pc:chgData name="FABIO SIEPE" userId="S::f.siepe1@studenti.unisa.it::93ba5dac-c976-4bfa-b262-3812b097889a" providerId="AD" clId="Web-{D2317BF9-0479-7804-EE2B-1D1C8184A013}" dt="2021-12-19T14:17:19.316" v="18" actId="14100"/>
        <pc:sldMkLst>
          <pc:docMk/>
          <pc:sldMk cId="105706155" sldId="589"/>
        </pc:sldMkLst>
        <pc:spChg chg="mod">
          <ac:chgData name="FABIO SIEPE" userId="S::f.siepe1@studenti.unisa.it::93ba5dac-c976-4bfa-b262-3812b097889a" providerId="AD" clId="Web-{D2317BF9-0479-7804-EE2B-1D1C8184A013}" dt="2021-12-19T14:17:19.316" v="18" actId="14100"/>
          <ac:spMkLst>
            <pc:docMk/>
            <pc:sldMk cId="105706155" sldId="589"/>
            <ac:spMk id="6" creationId="{E84970F6-B335-483C-A693-3A75060C25A1}"/>
          </ac:spMkLst>
        </pc:spChg>
      </pc:sldChg>
    </pc:docChg>
  </pc:docChgLst>
  <pc:docChgLst>
    <pc:chgData name="MATTIA SAPERE" userId="S::m.sapere16@studenti.unisa.it::b1461ecb-4a70-43fc-b3c4-3dc18b3f004d" providerId="AD" clId="Web-{514F6D7C-8273-903E-7DAF-A02FFE99AFB1}"/>
    <pc:docChg chg="modSld">
      <pc:chgData name="MATTIA SAPERE" userId="S::m.sapere16@studenti.unisa.it::b1461ecb-4a70-43fc-b3c4-3dc18b3f004d" providerId="AD" clId="Web-{514F6D7C-8273-903E-7DAF-A02FFE99AFB1}" dt="2021-12-19T14:23:35.986" v="1"/>
      <pc:docMkLst>
        <pc:docMk/>
      </pc:docMkLst>
      <pc:sldChg chg="modSp">
        <pc:chgData name="MATTIA SAPERE" userId="S::m.sapere16@studenti.unisa.it::b1461ecb-4a70-43fc-b3c4-3dc18b3f004d" providerId="AD" clId="Web-{514F6D7C-8273-903E-7DAF-A02FFE99AFB1}" dt="2021-12-19T14:23:35.986" v="1"/>
        <pc:sldMkLst>
          <pc:docMk/>
          <pc:sldMk cId="1123884877" sldId="307"/>
        </pc:sldMkLst>
        <pc:spChg chg="mod">
          <ac:chgData name="MATTIA SAPERE" userId="S::m.sapere16@studenti.unisa.it::b1461ecb-4a70-43fc-b3c4-3dc18b3f004d" providerId="AD" clId="Web-{514F6D7C-8273-903E-7DAF-A02FFE99AFB1}" dt="2021-12-19T14:23:35.986" v="1"/>
          <ac:spMkLst>
            <pc:docMk/>
            <pc:sldMk cId="1123884877" sldId="307"/>
            <ac:spMk id="25" creationId="{8623F86D-02ED-41FE-B82A-AF77216F4306}"/>
          </ac:spMkLst>
        </pc:spChg>
      </pc:sldChg>
    </pc:docChg>
  </pc:docChgLst>
  <pc:docChgLst>
    <pc:chgData name="MATTIA SAPERE" userId="S::m.sapere16@studenti.unisa.it::b1461ecb-4a70-43fc-b3c4-3dc18b3f004d" providerId="AD" clId="Web-{39C63C70-F8B2-6696-E44B-FB106A2616A6}"/>
    <pc:docChg chg="delSld modSld sldOrd">
      <pc:chgData name="MATTIA SAPERE" userId="S::m.sapere16@studenti.unisa.it::b1461ecb-4a70-43fc-b3c4-3dc18b3f004d" providerId="AD" clId="Web-{39C63C70-F8B2-6696-E44B-FB106A2616A6}" dt="2021-12-15T10:36:31.549" v="176" actId="14100"/>
      <pc:docMkLst>
        <pc:docMk/>
      </pc:docMkLst>
      <pc:sldChg chg="modSp">
        <pc:chgData name="MATTIA SAPERE" userId="S::m.sapere16@studenti.unisa.it::b1461ecb-4a70-43fc-b3c4-3dc18b3f004d" providerId="AD" clId="Web-{39C63C70-F8B2-6696-E44B-FB106A2616A6}" dt="2021-12-15T10:23:57.332" v="115" actId="1076"/>
        <pc:sldMkLst>
          <pc:docMk/>
          <pc:sldMk cId="3086685074" sldId="270"/>
        </pc:sldMkLst>
        <pc:picChg chg="mod">
          <ac:chgData name="MATTIA SAPERE" userId="S::m.sapere16@studenti.unisa.it::b1461ecb-4a70-43fc-b3c4-3dc18b3f004d" providerId="AD" clId="Web-{39C63C70-F8B2-6696-E44B-FB106A2616A6}" dt="2021-12-15T10:23:57.332" v="115" actId="1076"/>
          <ac:picMkLst>
            <pc:docMk/>
            <pc:sldMk cId="3086685074" sldId="270"/>
            <ac:picMk id="205" creationId="{41B432A4-DCEF-49EB-A93E-1EC552D133D6}"/>
          </ac:picMkLst>
        </pc:picChg>
      </pc:sldChg>
      <pc:sldChg chg="del">
        <pc:chgData name="MATTIA SAPERE" userId="S::m.sapere16@studenti.unisa.it::b1461ecb-4a70-43fc-b3c4-3dc18b3f004d" providerId="AD" clId="Web-{39C63C70-F8B2-6696-E44B-FB106A2616A6}" dt="2021-12-15T10:24:30.051" v="116"/>
        <pc:sldMkLst>
          <pc:docMk/>
          <pc:sldMk cId="1124472645" sldId="285"/>
        </pc:sldMkLst>
      </pc:sldChg>
      <pc:sldChg chg="addSp delSp modSp addAnim">
        <pc:chgData name="MATTIA SAPERE" userId="S::m.sapere16@studenti.unisa.it::b1461ecb-4a70-43fc-b3c4-3dc18b3f004d" providerId="AD" clId="Web-{39C63C70-F8B2-6696-E44B-FB106A2616A6}" dt="2021-12-15T10:35:38.188" v="175" actId="20577"/>
        <pc:sldMkLst>
          <pc:docMk/>
          <pc:sldMk cId="967779007" sldId="290"/>
        </pc:sldMkLst>
        <pc:spChg chg="mod">
          <ac:chgData name="MATTIA SAPERE" userId="S::m.sapere16@studenti.unisa.it::b1461ecb-4a70-43fc-b3c4-3dc18b3f004d" providerId="AD" clId="Web-{39C63C70-F8B2-6696-E44B-FB106A2616A6}" dt="2021-12-15T10:18:54.295" v="33" actId="1076"/>
          <ac:spMkLst>
            <pc:docMk/>
            <pc:sldMk cId="967779007" sldId="290"/>
            <ac:spMk id="2" creationId="{FEC36730-0102-41C9-9A64-738234D1041B}"/>
          </ac:spMkLst>
        </pc:spChg>
        <pc:spChg chg="add mod">
          <ac:chgData name="MATTIA SAPERE" userId="S::m.sapere16@studenti.unisa.it::b1461ecb-4a70-43fc-b3c4-3dc18b3f004d" providerId="AD" clId="Web-{39C63C70-F8B2-6696-E44B-FB106A2616A6}" dt="2021-12-15T10:35:30.501" v="171" actId="20577"/>
          <ac:spMkLst>
            <pc:docMk/>
            <pc:sldMk cId="967779007" sldId="290"/>
            <ac:spMk id="8" creationId="{3581A363-9BEF-4FED-908F-2EC9C4A9E875}"/>
          </ac:spMkLst>
        </pc:spChg>
        <pc:spChg chg="del mod">
          <ac:chgData name="MATTIA SAPERE" userId="S::m.sapere16@studenti.unisa.it::b1461ecb-4a70-43fc-b3c4-3dc18b3f004d" providerId="AD" clId="Web-{39C63C70-F8B2-6696-E44B-FB106A2616A6}" dt="2021-12-15T10:23:04.644" v="113"/>
          <ac:spMkLst>
            <pc:docMk/>
            <pc:sldMk cId="967779007" sldId="290"/>
            <ac:spMk id="9" creationId="{08FE454A-2723-43FC-AF3C-1F89F06479E3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21:52.767" v="111" actId="1076"/>
          <ac:spMkLst>
            <pc:docMk/>
            <pc:sldMk cId="967779007" sldId="290"/>
            <ac:spMk id="17" creationId="{8F6ADDD5-CAD3-4B70-B7ED-DC6C36BA6D55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35:38.188" v="175" actId="20577"/>
          <ac:spMkLst>
            <pc:docMk/>
            <pc:sldMk cId="967779007" sldId="290"/>
            <ac:spMk id="18" creationId="{D98242DB-D579-4B21-9C1C-F804DBAFE579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35:33.610" v="173" actId="20577"/>
          <ac:spMkLst>
            <pc:docMk/>
            <pc:sldMk cId="967779007" sldId="290"/>
            <ac:spMk id="20" creationId="{8E79FB88-4C9E-4A17-A3C4-AE4B455EED10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18:54.717" v="43" actId="1076"/>
          <ac:spMkLst>
            <pc:docMk/>
            <pc:sldMk cId="967779007" sldId="290"/>
            <ac:spMk id="21" creationId="{FC295B01-5CFB-470E-933B-9C3813F6819B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18:54.420" v="35" actId="1076"/>
          <ac:spMkLst>
            <pc:docMk/>
            <pc:sldMk cId="967779007" sldId="290"/>
            <ac:spMk id="22" creationId="{2575C579-F06B-4D23-8AF2-88F64595955E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35:05.907" v="169" actId="20577"/>
          <ac:spMkLst>
            <pc:docMk/>
            <pc:sldMk cId="967779007" sldId="290"/>
            <ac:spMk id="23" creationId="{F80A2D9E-DC6C-4E95-8D2B-E097C23ED156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18:58.764" v="44" actId="1076"/>
          <ac:spMkLst>
            <pc:docMk/>
            <pc:sldMk cId="967779007" sldId="290"/>
            <ac:spMk id="24" creationId="{07EC0F3C-FB5E-4D1A-BDCF-C9BDDC965516}"/>
          </ac:spMkLst>
        </pc:spChg>
        <pc:spChg chg="add mod">
          <ac:chgData name="MATTIA SAPERE" userId="S::m.sapere16@studenti.unisa.it::b1461ecb-4a70-43fc-b3c4-3dc18b3f004d" providerId="AD" clId="Web-{39C63C70-F8B2-6696-E44B-FB106A2616A6}" dt="2021-12-15T10:35:29.126" v="170" actId="20577"/>
          <ac:spMkLst>
            <pc:docMk/>
            <pc:sldMk cId="967779007" sldId="290"/>
            <ac:spMk id="28" creationId="{5D474087-0BE8-4ED8-91BE-C60596A19CAD}"/>
          </ac:spMkLst>
        </pc:spChg>
        <pc:spChg chg="mod">
          <ac:chgData name="MATTIA SAPERE" userId="S::m.sapere16@studenti.unisa.it::b1461ecb-4a70-43fc-b3c4-3dc18b3f004d" providerId="AD" clId="Web-{39C63C70-F8B2-6696-E44B-FB106A2616A6}" dt="2021-12-15T10:16:46.090" v="7" actId="20577"/>
          <ac:spMkLst>
            <pc:docMk/>
            <pc:sldMk cId="967779007" sldId="290"/>
            <ac:spMk id="30" creationId="{8672661E-821F-4EE5-9E50-09D7B68B9391}"/>
          </ac:spMkLst>
        </pc:spChg>
        <pc:picChg chg="add mod">
          <ac:chgData name="MATTIA SAPERE" userId="S::m.sapere16@studenti.unisa.it::b1461ecb-4a70-43fc-b3c4-3dc18b3f004d" providerId="AD" clId="Web-{39C63C70-F8B2-6696-E44B-FB106A2616A6}" dt="2021-12-15T10:20:09.625" v="57" actId="1076"/>
          <ac:picMkLst>
            <pc:docMk/>
            <pc:sldMk cId="967779007" sldId="290"/>
            <ac:picMk id="4" creationId="{4CEF6F00-4DD5-4359-96EC-3753BC238FEA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18:54.561" v="38" actId="1076"/>
          <ac:picMkLst>
            <pc:docMk/>
            <pc:sldMk cId="967779007" sldId="290"/>
            <ac:picMk id="5" creationId="{53F12BC8-3409-4178-BC9F-0823B1A2C8E5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18:54.624" v="40" actId="1076"/>
          <ac:picMkLst>
            <pc:docMk/>
            <pc:sldMk cId="967779007" sldId="290"/>
            <ac:picMk id="7" creationId="{2A626668-4AD5-4E44-997C-97DDBBB6FEB5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18:54.702" v="42" actId="1076"/>
          <ac:picMkLst>
            <pc:docMk/>
            <pc:sldMk cId="967779007" sldId="290"/>
            <ac:picMk id="11" creationId="{64689497-4709-42DF-BC18-BC8FCCB89719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20:21.437" v="61" actId="1076"/>
          <ac:picMkLst>
            <pc:docMk/>
            <pc:sldMk cId="967779007" sldId="290"/>
            <ac:picMk id="12" creationId="{4C307E6D-B622-41A7-80DD-EE880CFF7008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21:36.658" v="109" actId="1076"/>
          <ac:picMkLst>
            <pc:docMk/>
            <pc:sldMk cId="967779007" sldId="290"/>
            <ac:picMk id="13" creationId="{6E711B57-52C0-48D7-ACE6-A93CA2528E97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18:54.405" v="34" actId="1076"/>
          <ac:picMkLst>
            <pc:docMk/>
            <pc:sldMk cId="967779007" sldId="290"/>
            <ac:picMk id="14" creationId="{5A87D3E4-B87A-4E41-8975-5D8E1209C35C}"/>
          </ac:picMkLst>
        </pc:picChg>
        <pc:picChg chg="add mod">
          <ac:chgData name="MATTIA SAPERE" userId="S::m.sapere16@studenti.unisa.it::b1461ecb-4a70-43fc-b3c4-3dc18b3f004d" providerId="AD" clId="Web-{39C63C70-F8B2-6696-E44B-FB106A2616A6}" dt="2021-12-15T10:21:43.158" v="110" actId="1076"/>
          <ac:picMkLst>
            <pc:docMk/>
            <pc:sldMk cId="967779007" sldId="290"/>
            <ac:picMk id="15" creationId="{2D13312C-1BAC-4EFF-80B6-CDF0490811B2}"/>
          </ac:picMkLst>
        </pc:picChg>
        <pc:picChg chg="mod">
          <ac:chgData name="MATTIA SAPERE" userId="S::m.sapere16@studenti.unisa.it::b1461ecb-4a70-43fc-b3c4-3dc18b3f004d" providerId="AD" clId="Web-{39C63C70-F8B2-6696-E44B-FB106A2616A6}" dt="2021-12-15T10:18:54.498" v="37" actId="1076"/>
          <ac:picMkLst>
            <pc:docMk/>
            <pc:sldMk cId="967779007" sldId="290"/>
            <ac:picMk id="16" creationId="{0560D1D8-8CB8-45AB-873A-CAE5DEFC04D8}"/>
          </ac:picMkLst>
        </pc:picChg>
      </pc:sldChg>
      <pc:sldChg chg="ord">
        <pc:chgData name="MATTIA SAPERE" userId="S::m.sapere16@studenti.unisa.it::b1461ecb-4a70-43fc-b3c4-3dc18b3f004d" providerId="AD" clId="Web-{39C63C70-F8B2-6696-E44B-FB106A2616A6}" dt="2021-12-15T10:27:42.571" v="156"/>
        <pc:sldMkLst>
          <pc:docMk/>
          <pc:sldMk cId="3480974112" sldId="335"/>
        </pc:sldMkLst>
      </pc:sldChg>
      <pc:sldChg chg="modSp">
        <pc:chgData name="MATTIA SAPERE" userId="S::m.sapere16@studenti.unisa.it::b1461ecb-4a70-43fc-b3c4-3dc18b3f004d" providerId="AD" clId="Web-{39C63C70-F8B2-6696-E44B-FB106A2616A6}" dt="2021-12-15T10:36:31.549" v="176" actId="14100"/>
        <pc:sldMkLst>
          <pc:docMk/>
          <pc:sldMk cId="2765909486" sldId="351"/>
        </pc:sldMkLst>
        <pc:spChg chg="mod">
          <ac:chgData name="MATTIA SAPERE" userId="S::m.sapere16@studenti.unisa.it::b1461ecb-4a70-43fc-b3c4-3dc18b3f004d" providerId="AD" clId="Web-{39C63C70-F8B2-6696-E44B-FB106A2616A6}" dt="2021-12-15T10:36:31.549" v="176" actId="14100"/>
          <ac:spMkLst>
            <pc:docMk/>
            <pc:sldMk cId="2765909486" sldId="351"/>
            <ac:spMk id="2" creationId="{9B4AFD2F-FAF0-4F96-A586-00EFFDC5FD64}"/>
          </ac:spMkLst>
        </pc:spChg>
      </pc:sldChg>
      <pc:sldChg chg="addSp modSp">
        <pc:chgData name="MATTIA SAPERE" userId="S::m.sapere16@studenti.unisa.it::b1461ecb-4a70-43fc-b3c4-3dc18b3f004d" providerId="AD" clId="Web-{39C63C70-F8B2-6696-E44B-FB106A2616A6}" dt="2021-12-15T10:25:23.787" v="129" actId="1076"/>
        <pc:sldMkLst>
          <pc:docMk/>
          <pc:sldMk cId="2796986114" sldId="353"/>
        </pc:sldMkLst>
        <pc:spChg chg="add mod">
          <ac:chgData name="MATTIA SAPERE" userId="S::m.sapere16@studenti.unisa.it::b1461ecb-4a70-43fc-b3c4-3dc18b3f004d" providerId="AD" clId="Web-{39C63C70-F8B2-6696-E44B-FB106A2616A6}" dt="2021-12-15T10:25:23.787" v="129" actId="1076"/>
          <ac:spMkLst>
            <pc:docMk/>
            <pc:sldMk cId="2796986114" sldId="353"/>
            <ac:spMk id="2" creationId="{A765834B-7096-4849-ABCE-2FBA686AD56C}"/>
          </ac:spMkLst>
        </pc:spChg>
        <pc:picChg chg="mod">
          <ac:chgData name="MATTIA SAPERE" userId="S::m.sapere16@studenti.unisa.it::b1461ecb-4a70-43fc-b3c4-3dc18b3f004d" providerId="AD" clId="Web-{39C63C70-F8B2-6696-E44B-FB106A2616A6}" dt="2021-12-15T10:25:09.927" v="117" actId="1076"/>
          <ac:picMkLst>
            <pc:docMk/>
            <pc:sldMk cId="2796986114" sldId="353"/>
            <ac:picMk id="5" creationId="{7F62E187-D9FB-43FF-8170-51875AEF2D4A}"/>
          </ac:picMkLst>
        </pc:picChg>
      </pc:sldChg>
      <pc:sldChg chg="modSp ord">
        <pc:chgData name="MATTIA SAPERE" userId="S::m.sapere16@studenti.unisa.it::b1461ecb-4a70-43fc-b3c4-3dc18b3f004d" providerId="AD" clId="Web-{39C63C70-F8B2-6696-E44B-FB106A2616A6}" dt="2021-12-15T10:27:18.195" v="154" actId="1076"/>
        <pc:sldMkLst>
          <pc:docMk/>
          <pc:sldMk cId="2458918165" sldId="355"/>
        </pc:sldMkLst>
        <pc:spChg chg="mod">
          <ac:chgData name="MATTIA SAPERE" userId="S::m.sapere16@studenti.unisa.it::b1461ecb-4a70-43fc-b3c4-3dc18b3f004d" providerId="AD" clId="Web-{39C63C70-F8B2-6696-E44B-FB106A2616A6}" dt="2021-12-15T10:27:18.195" v="154" actId="1076"/>
          <ac:spMkLst>
            <pc:docMk/>
            <pc:sldMk cId="2458918165" sldId="355"/>
            <ac:spMk id="2" creationId="{300D2589-5627-4758-817F-C0426A9CD1F4}"/>
          </ac:spMkLst>
        </pc:spChg>
      </pc:sldChg>
      <pc:sldChg chg="modSp">
        <pc:chgData name="MATTIA SAPERE" userId="S::m.sapere16@studenti.unisa.it::b1461ecb-4a70-43fc-b3c4-3dc18b3f004d" providerId="AD" clId="Web-{39C63C70-F8B2-6696-E44B-FB106A2616A6}" dt="2021-12-15T10:27:21.633" v="155" actId="1076"/>
        <pc:sldMkLst>
          <pc:docMk/>
          <pc:sldMk cId="1938962910" sldId="356"/>
        </pc:sldMkLst>
        <pc:spChg chg="mod">
          <ac:chgData name="MATTIA SAPERE" userId="S::m.sapere16@studenti.unisa.it::b1461ecb-4a70-43fc-b3c4-3dc18b3f004d" providerId="AD" clId="Web-{39C63C70-F8B2-6696-E44B-FB106A2616A6}" dt="2021-12-15T10:27:21.633" v="155" actId="1076"/>
          <ac:spMkLst>
            <pc:docMk/>
            <pc:sldMk cId="1938962910" sldId="356"/>
            <ac:spMk id="2" creationId="{F0243D6D-1818-4B84-B94F-1FF7F8A8BF54}"/>
          </ac:spMkLst>
        </pc:spChg>
      </pc:sldChg>
      <pc:sldChg chg="del">
        <pc:chgData name="MATTIA SAPERE" userId="S::m.sapere16@studenti.unisa.it::b1461ecb-4a70-43fc-b3c4-3dc18b3f004d" providerId="AD" clId="Web-{39C63C70-F8B2-6696-E44B-FB106A2616A6}" dt="2021-12-15T10:23:50.473" v="114"/>
        <pc:sldMkLst>
          <pc:docMk/>
          <pc:sldMk cId="4069925620" sldId="356"/>
        </pc:sldMkLst>
      </pc:sldChg>
    </pc:docChg>
  </pc:docChgLst>
  <pc:docChgLst>
    <pc:chgData name="ANNAMARIA BASILE" userId="S::a.basile40@studenti.unisa.it::8c069817-04d0-4146-952b-bcb2db5e8a57" providerId="AD" clId="Web-{016A4886-A71C-8898-F5C4-AC388D862DA6}"/>
    <pc:docChg chg="modSld">
      <pc:chgData name="ANNAMARIA BASILE" userId="S::a.basile40@studenti.unisa.it::8c069817-04d0-4146-952b-bcb2db5e8a57" providerId="AD" clId="Web-{016A4886-A71C-8898-F5C4-AC388D862DA6}" dt="2021-12-14T15:36:48.797" v="17"/>
      <pc:docMkLst>
        <pc:docMk/>
      </pc:docMkLst>
      <pc:sldChg chg="addSp delSp modSp">
        <pc:chgData name="ANNAMARIA BASILE" userId="S::a.basile40@studenti.unisa.it::8c069817-04d0-4146-952b-bcb2db5e8a57" providerId="AD" clId="Web-{016A4886-A71C-8898-F5C4-AC388D862DA6}" dt="2021-12-14T15:36:48.797" v="17"/>
        <pc:sldMkLst>
          <pc:docMk/>
          <pc:sldMk cId="3713184602" sldId="350"/>
        </pc:sldMkLst>
        <pc:spChg chg="del">
          <ac:chgData name="ANNAMARIA BASILE" userId="S::a.basile40@studenti.unisa.it::8c069817-04d0-4146-952b-bcb2db5e8a57" providerId="AD" clId="Web-{016A4886-A71C-8898-F5C4-AC388D862DA6}" dt="2021-12-14T15:26:38.606" v="0"/>
          <ac:spMkLst>
            <pc:docMk/>
            <pc:sldMk cId="3713184602" sldId="350"/>
            <ac:spMk id="2" creationId="{F3AD25A2-CA5C-4AD8-A1D0-FC22CC2A2110}"/>
          </ac:spMkLst>
        </pc:spChg>
        <pc:spChg chg="del">
          <ac:chgData name="ANNAMARIA BASILE" userId="S::a.basile40@studenti.unisa.it::8c069817-04d0-4146-952b-bcb2db5e8a57" providerId="AD" clId="Web-{016A4886-A71C-8898-F5C4-AC388D862DA6}" dt="2021-12-14T15:31:01.137" v="11"/>
          <ac:spMkLst>
            <pc:docMk/>
            <pc:sldMk cId="3713184602" sldId="350"/>
            <ac:spMk id="3" creationId="{9D9C487B-3A33-4D7A-8DD4-2F60759A50E0}"/>
          </ac:spMkLst>
        </pc:spChg>
        <pc:spChg chg="add del mod">
          <ac:chgData name="ANNAMARIA BASILE" userId="S::a.basile40@studenti.unisa.it::8c069817-04d0-4146-952b-bcb2db5e8a57" providerId="AD" clId="Web-{016A4886-A71C-8898-F5C4-AC388D862DA6}" dt="2021-12-14T15:30:17.197" v="6"/>
          <ac:spMkLst>
            <pc:docMk/>
            <pc:sldMk cId="3713184602" sldId="350"/>
            <ac:spMk id="7" creationId="{8A535CA6-09C1-4F3E-A8F6-1E4B9F8B30EA}"/>
          </ac:spMkLst>
        </pc:spChg>
        <pc:spChg chg="add del mod">
          <ac:chgData name="ANNAMARIA BASILE" userId="S::a.basile40@studenti.unisa.it::8c069817-04d0-4146-952b-bcb2db5e8a57" providerId="AD" clId="Web-{016A4886-A71C-8898-F5C4-AC388D862DA6}" dt="2021-12-14T15:30:51.870" v="10"/>
          <ac:spMkLst>
            <pc:docMk/>
            <pc:sldMk cId="3713184602" sldId="350"/>
            <ac:spMk id="10" creationId="{1F24CC3E-4685-4157-96CC-B71A42340ACE}"/>
          </ac:spMkLst>
        </pc:spChg>
        <pc:spChg chg="add del mod">
          <ac:chgData name="ANNAMARIA BASILE" userId="S::a.basile40@studenti.unisa.it::8c069817-04d0-4146-952b-bcb2db5e8a57" providerId="AD" clId="Web-{016A4886-A71C-8898-F5C4-AC388D862DA6}" dt="2021-12-14T15:31:13.137" v="13"/>
          <ac:spMkLst>
            <pc:docMk/>
            <pc:sldMk cId="3713184602" sldId="350"/>
            <ac:spMk id="13" creationId="{E898C0D9-88B8-419B-9827-816380261C6C}"/>
          </ac:spMkLst>
        </pc:spChg>
        <pc:spChg chg="add mod">
          <ac:chgData name="ANNAMARIA BASILE" userId="S::a.basile40@studenti.unisa.it::8c069817-04d0-4146-952b-bcb2db5e8a57" providerId="AD" clId="Web-{016A4886-A71C-8898-F5C4-AC388D862DA6}" dt="2021-12-14T15:36:48.797" v="17"/>
          <ac:spMkLst>
            <pc:docMk/>
            <pc:sldMk cId="3713184602" sldId="350"/>
            <ac:spMk id="16" creationId="{3E28BF47-0B27-40E8-84FB-6B7E03229E5C}"/>
          </ac:spMkLst>
        </pc:spChg>
        <pc:picChg chg="add del mod ord modCrop">
          <ac:chgData name="ANNAMARIA BASILE" userId="S::a.basile40@studenti.unisa.it::8c069817-04d0-4146-952b-bcb2db5e8a57" providerId="AD" clId="Web-{016A4886-A71C-8898-F5C4-AC388D862DA6}" dt="2021-12-14T15:30:05.837" v="5"/>
          <ac:picMkLst>
            <pc:docMk/>
            <pc:sldMk cId="3713184602" sldId="350"/>
            <ac:picMk id="5" creationId="{3F732CE3-1133-49EE-88E0-5A290550ADAD}"/>
          </ac:picMkLst>
        </pc:picChg>
        <pc:picChg chg="add del mod ord modCrop">
          <ac:chgData name="ANNAMARIA BASILE" userId="S::a.basile40@studenti.unisa.it::8c069817-04d0-4146-952b-bcb2db5e8a57" providerId="AD" clId="Web-{016A4886-A71C-8898-F5C4-AC388D862DA6}" dt="2021-12-14T15:30:50.214" v="9"/>
          <ac:picMkLst>
            <pc:docMk/>
            <pc:sldMk cId="3713184602" sldId="350"/>
            <ac:picMk id="8" creationId="{FDD9BB3A-93F2-433E-858F-3A411C7E53C7}"/>
          </ac:picMkLst>
        </pc:picChg>
        <pc:picChg chg="add del mod ord modCrop">
          <ac:chgData name="ANNAMARIA BASILE" userId="S::a.basile40@studenti.unisa.it::8c069817-04d0-4146-952b-bcb2db5e8a57" providerId="AD" clId="Web-{016A4886-A71C-8898-F5C4-AC388D862DA6}" dt="2021-12-14T15:31:03.652" v="12"/>
          <ac:picMkLst>
            <pc:docMk/>
            <pc:sldMk cId="3713184602" sldId="350"/>
            <ac:picMk id="11" creationId="{3072D1C4-E919-4F00-80BA-EC3A5581169A}"/>
          </ac:picMkLst>
        </pc:picChg>
        <pc:picChg chg="add del mod ord modCrop">
          <ac:chgData name="ANNAMARIA BASILE" userId="S::a.basile40@studenti.unisa.it::8c069817-04d0-4146-952b-bcb2db5e8a57" providerId="AD" clId="Web-{016A4886-A71C-8898-F5C4-AC388D862DA6}" dt="2021-12-14T15:36:48.797" v="17"/>
          <ac:picMkLst>
            <pc:docMk/>
            <pc:sldMk cId="3713184602" sldId="350"/>
            <ac:picMk id="14" creationId="{822C8F68-F5AF-46D7-8143-671AF84744F8}"/>
          </ac:picMkLst>
        </pc:picChg>
      </pc:sldChg>
    </pc:docChg>
  </pc:docChgLst>
  <pc:docChgLst>
    <pc:chgData name="FABIO SIEPE" userId="S::f.siepe1@studenti.unisa.it::93ba5dac-c976-4bfa-b262-3812b097889a" providerId="AD" clId="Web-{FFE036F4-2F53-3205-1A49-C226A2407F87}"/>
    <pc:docChg chg="addSld modSld">
      <pc:chgData name="FABIO SIEPE" userId="S::f.siepe1@studenti.unisa.it::93ba5dac-c976-4bfa-b262-3812b097889a" providerId="AD" clId="Web-{FFE036F4-2F53-3205-1A49-C226A2407F87}" dt="2021-12-20T10:43:16.178" v="114" actId="1076"/>
      <pc:docMkLst>
        <pc:docMk/>
      </pc:docMkLst>
      <pc:sldChg chg="addSp delSp modSp">
        <pc:chgData name="FABIO SIEPE" userId="S::f.siepe1@studenti.unisa.it::93ba5dac-c976-4bfa-b262-3812b097889a" providerId="AD" clId="Web-{FFE036F4-2F53-3205-1A49-C226A2407F87}" dt="2021-12-20T09:37:07.779" v="46" actId="1076"/>
        <pc:sldMkLst>
          <pc:docMk/>
          <pc:sldMk cId="2737942562" sldId="308"/>
        </pc:sldMkLst>
        <pc:spChg chg="add mod">
          <ac:chgData name="FABIO SIEPE" userId="S::f.siepe1@studenti.unisa.it::93ba5dac-c976-4bfa-b262-3812b097889a" providerId="AD" clId="Web-{FFE036F4-2F53-3205-1A49-C226A2407F87}" dt="2021-12-20T09:37:07.779" v="46" actId="1076"/>
          <ac:spMkLst>
            <pc:docMk/>
            <pc:sldMk cId="2737942562" sldId="308"/>
            <ac:spMk id="7" creationId="{6045411F-B624-4EE8-A552-46F0CCB3E712}"/>
          </ac:spMkLst>
        </pc:spChg>
        <pc:spChg chg="add del">
          <ac:chgData name="FABIO SIEPE" userId="S::f.siepe1@studenti.unisa.it::93ba5dac-c976-4bfa-b262-3812b097889a" providerId="AD" clId="Web-{FFE036F4-2F53-3205-1A49-C226A2407F87}" dt="2021-12-20T09:36:29.700" v="33"/>
          <ac:spMkLst>
            <pc:docMk/>
            <pc:sldMk cId="2737942562" sldId="308"/>
            <ac:spMk id="8" creationId="{F75B304F-79FE-450D-97A8-019642421DAC}"/>
          </ac:spMkLst>
        </pc:spChg>
        <pc:spChg chg="add del">
          <ac:chgData name="FABIO SIEPE" userId="S::f.siepe1@studenti.unisa.it::93ba5dac-c976-4bfa-b262-3812b097889a" providerId="AD" clId="Web-{FFE036F4-2F53-3205-1A49-C226A2407F87}" dt="2021-12-20T09:36:28.325" v="32"/>
          <ac:spMkLst>
            <pc:docMk/>
            <pc:sldMk cId="2737942562" sldId="308"/>
            <ac:spMk id="9" creationId="{1281D1BE-E91B-4055-93DC-799D2D398F40}"/>
          </ac:spMkLst>
        </pc:spChg>
      </pc:sldChg>
      <pc:sldChg chg="modSp">
        <pc:chgData name="FABIO SIEPE" userId="S::f.siepe1@studenti.unisa.it::93ba5dac-c976-4bfa-b262-3812b097889a" providerId="AD" clId="Web-{FFE036F4-2F53-3205-1A49-C226A2407F87}" dt="2021-12-20T09:41:53.099" v="73" actId="14100"/>
        <pc:sldMkLst>
          <pc:docMk/>
          <pc:sldMk cId="2048818273" sldId="353"/>
        </pc:sldMkLst>
        <pc:spChg chg="mod">
          <ac:chgData name="FABIO SIEPE" userId="S::f.siepe1@studenti.unisa.it::93ba5dac-c976-4bfa-b262-3812b097889a" providerId="AD" clId="Web-{FFE036F4-2F53-3205-1A49-C226A2407F87}" dt="2021-12-20T09:41:53.099" v="73" actId="14100"/>
          <ac:spMkLst>
            <pc:docMk/>
            <pc:sldMk cId="2048818273" sldId="353"/>
            <ac:spMk id="5" creationId="{0B2C76FE-3A17-45C3-8E00-83A90367C022}"/>
          </ac:spMkLst>
        </pc:spChg>
      </pc:sldChg>
      <pc:sldChg chg="modSp">
        <pc:chgData name="FABIO SIEPE" userId="S::f.siepe1@studenti.unisa.it::93ba5dac-c976-4bfa-b262-3812b097889a" providerId="AD" clId="Web-{FFE036F4-2F53-3205-1A49-C226A2407F87}" dt="2021-12-20T09:46:52.732" v="74" actId="14100"/>
        <pc:sldMkLst>
          <pc:docMk/>
          <pc:sldMk cId="4111432914" sldId="354"/>
        </pc:sldMkLst>
        <pc:spChg chg="mod">
          <ac:chgData name="FABIO SIEPE" userId="S::f.siepe1@studenti.unisa.it::93ba5dac-c976-4bfa-b262-3812b097889a" providerId="AD" clId="Web-{FFE036F4-2F53-3205-1A49-C226A2407F87}" dt="2021-12-20T09:46:52.732" v="74" actId="14100"/>
          <ac:spMkLst>
            <pc:docMk/>
            <pc:sldMk cId="4111432914" sldId="354"/>
            <ac:spMk id="23" creationId="{947F9F5E-1696-4A90-9BBF-73D2A42FB438}"/>
          </ac:spMkLst>
        </pc:spChg>
      </pc:sldChg>
      <pc:sldChg chg="modSp">
        <pc:chgData name="FABIO SIEPE" userId="S::f.siepe1@studenti.unisa.it::93ba5dac-c976-4bfa-b262-3812b097889a" providerId="AD" clId="Web-{FFE036F4-2F53-3205-1A49-C226A2407F87}" dt="2021-12-20T09:52:05.866" v="86" actId="20577"/>
        <pc:sldMkLst>
          <pc:docMk/>
          <pc:sldMk cId="1171368192" sldId="356"/>
        </pc:sldMkLst>
        <pc:spChg chg="mod">
          <ac:chgData name="FABIO SIEPE" userId="S::f.siepe1@studenti.unisa.it::93ba5dac-c976-4bfa-b262-3812b097889a" providerId="AD" clId="Web-{FFE036F4-2F53-3205-1A49-C226A2407F87}" dt="2021-12-20T09:52:05.866" v="86" actId="20577"/>
          <ac:spMkLst>
            <pc:docMk/>
            <pc:sldMk cId="1171368192" sldId="356"/>
            <ac:spMk id="13" creationId="{8267F905-6BE9-4194-B634-5F1229E8AAE3}"/>
          </ac:spMkLst>
        </pc:spChg>
      </pc:sldChg>
      <pc:sldChg chg="modSp">
        <pc:chgData name="FABIO SIEPE" userId="S::f.siepe1@studenti.unisa.it::93ba5dac-c976-4bfa-b262-3812b097889a" providerId="AD" clId="Web-{FFE036F4-2F53-3205-1A49-C226A2407F87}" dt="2021-12-20T10:43:16.178" v="114" actId="1076"/>
        <pc:sldMkLst>
          <pc:docMk/>
          <pc:sldMk cId="3681222528" sldId="360"/>
        </pc:sldMkLst>
        <pc:grpChg chg="mod">
          <ac:chgData name="FABIO SIEPE" userId="S::f.siepe1@studenti.unisa.it::93ba5dac-c976-4bfa-b262-3812b097889a" providerId="AD" clId="Web-{FFE036F4-2F53-3205-1A49-C226A2407F87}" dt="2021-12-20T10:43:16.178" v="114" actId="1076"/>
          <ac:grpSpMkLst>
            <pc:docMk/>
            <pc:sldMk cId="3681222528" sldId="360"/>
            <ac:grpSpMk id="16" creationId="{9960ACFE-663D-486B-9537-B0ACDBBBB6D4}"/>
          </ac:grpSpMkLst>
        </pc:grpChg>
        <pc:picChg chg="mod">
          <ac:chgData name="FABIO SIEPE" userId="S::f.siepe1@studenti.unisa.it::93ba5dac-c976-4bfa-b262-3812b097889a" providerId="AD" clId="Web-{FFE036F4-2F53-3205-1A49-C226A2407F87}" dt="2021-12-20T09:57:33.031" v="112" actId="1076"/>
          <ac:picMkLst>
            <pc:docMk/>
            <pc:sldMk cId="3681222528" sldId="360"/>
            <ac:picMk id="18" creationId="{1C52D562-4EA8-4F47-96DD-9232229DD36C}"/>
          </ac:picMkLst>
        </pc:picChg>
      </pc:sldChg>
      <pc:sldChg chg="modSp">
        <pc:chgData name="FABIO SIEPE" userId="S::f.siepe1@studenti.unisa.it::93ba5dac-c976-4bfa-b262-3812b097889a" providerId="AD" clId="Web-{FFE036F4-2F53-3205-1A49-C226A2407F87}" dt="2021-12-20T09:47:40.031" v="75" actId="1076"/>
        <pc:sldMkLst>
          <pc:docMk/>
          <pc:sldMk cId="865997387" sldId="362"/>
        </pc:sldMkLst>
        <pc:spChg chg="mod">
          <ac:chgData name="FABIO SIEPE" userId="S::f.siepe1@studenti.unisa.it::93ba5dac-c976-4bfa-b262-3812b097889a" providerId="AD" clId="Web-{FFE036F4-2F53-3205-1A49-C226A2407F87}" dt="2021-12-20T09:47:40.031" v="75" actId="1076"/>
          <ac:spMkLst>
            <pc:docMk/>
            <pc:sldMk cId="865997387" sldId="362"/>
            <ac:spMk id="11" creationId="{43AA407B-9C03-46F0-9039-847D4F99A083}"/>
          </ac:spMkLst>
        </pc:spChg>
      </pc:sldChg>
      <pc:sldChg chg="modSp">
        <pc:chgData name="FABIO SIEPE" userId="S::f.siepe1@studenti.unisa.it::93ba5dac-c976-4bfa-b262-3812b097889a" providerId="AD" clId="Web-{FFE036F4-2F53-3205-1A49-C226A2407F87}" dt="2021-12-20T09:40:34.254" v="48"/>
        <pc:sldMkLst>
          <pc:docMk/>
          <pc:sldMk cId="636693486" sldId="590"/>
        </pc:sldMkLst>
        <pc:graphicFrameChg chg="modGraphic">
          <ac:chgData name="FABIO SIEPE" userId="S::f.siepe1@studenti.unisa.it::93ba5dac-c976-4bfa-b262-3812b097889a" providerId="AD" clId="Web-{FFE036F4-2F53-3205-1A49-C226A2407F87}" dt="2021-12-20T09:40:34.254" v="48"/>
          <ac:graphicFrameMkLst>
            <pc:docMk/>
            <pc:sldMk cId="636693486" sldId="590"/>
            <ac:graphicFrameMk id="3" creationId="{558CD4E0-186E-41BD-A79E-427A2C5BFF9E}"/>
          </ac:graphicFrameMkLst>
        </pc:graphicFrameChg>
      </pc:sldChg>
      <pc:sldChg chg="modSp">
        <pc:chgData name="FABIO SIEPE" userId="S::f.siepe1@studenti.unisa.it::93ba5dac-c976-4bfa-b262-3812b097889a" providerId="AD" clId="Web-{FFE036F4-2F53-3205-1A49-C226A2407F87}" dt="2021-12-20T09:21:15.973" v="22" actId="14100"/>
        <pc:sldMkLst>
          <pc:docMk/>
          <pc:sldMk cId="3091774145" sldId="591"/>
        </pc:sldMkLst>
        <pc:spChg chg="mod">
          <ac:chgData name="FABIO SIEPE" userId="S::f.siepe1@studenti.unisa.it::93ba5dac-c976-4bfa-b262-3812b097889a" providerId="AD" clId="Web-{FFE036F4-2F53-3205-1A49-C226A2407F87}" dt="2021-12-20T09:21:15.973" v="22" actId="14100"/>
          <ac:spMkLst>
            <pc:docMk/>
            <pc:sldMk cId="3091774145" sldId="591"/>
            <ac:spMk id="6" creationId="{3B7EF1F9-1029-4F0C-9D99-DCE27CBA69FA}"/>
          </ac:spMkLst>
        </pc:spChg>
      </pc:sldChg>
      <pc:sldChg chg="modSp new">
        <pc:chgData name="FABIO SIEPE" userId="S::f.siepe1@studenti.unisa.it::93ba5dac-c976-4bfa-b262-3812b097889a" providerId="AD" clId="Web-{FFE036F4-2F53-3205-1A49-C226A2407F87}" dt="2021-12-20T09:21:35.911" v="28" actId="1076"/>
        <pc:sldMkLst>
          <pc:docMk/>
          <pc:sldMk cId="452955173" sldId="592"/>
        </pc:sldMkLst>
        <pc:spChg chg="mod">
          <ac:chgData name="FABIO SIEPE" userId="S::f.siepe1@studenti.unisa.it::93ba5dac-c976-4bfa-b262-3812b097889a" providerId="AD" clId="Web-{FFE036F4-2F53-3205-1A49-C226A2407F87}" dt="2021-12-20T09:20:34.737" v="6" actId="1076"/>
          <ac:spMkLst>
            <pc:docMk/>
            <pc:sldMk cId="452955173" sldId="592"/>
            <ac:spMk id="2" creationId="{BD5EF561-F9B0-4FCF-9DF8-27358458558F}"/>
          </ac:spMkLst>
        </pc:spChg>
        <pc:spChg chg="mod">
          <ac:chgData name="FABIO SIEPE" userId="S::f.siepe1@studenti.unisa.it::93ba5dac-c976-4bfa-b262-3812b097889a" providerId="AD" clId="Web-{FFE036F4-2F53-3205-1A49-C226A2407F87}" dt="2021-12-20T09:21:35.911" v="28" actId="1076"/>
          <ac:spMkLst>
            <pc:docMk/>
            <pc:sldMk cId="452955173" sldId="592"/>
            <ac:spMk id="3" creationId="{5860A077-1C82-4871-AC63-4FA8B1D32EAF}"/>
          </ac:spMkLst>
        </pc:spChg>
      </pc:sldChg>
    </pc:docChg>
  </pc:docChgLst>
  <pc:docChgLst>
    <pc:chgData name="FABIO SIEPE" userId="93ba5dac-c976-4bfa-b262-3812b097889a" providerId="ADAL" clId="{5614365D-DC9E-477C-9938-7E5FA5031CB1}"/>
    <pc:docChg chg="undo custSel addSld modSld sldOrd">
      <pc:chgData name="FABIO SIEPE" userId="93ba5dac-c976-4bfa-b262-3812b097889a" providerId="ADAL" clId="{5614365D-DC9E-477C-9938-7E5FA5031CB1}" dt="2021-12-16T16:24:08.386" v="449" actId="207"/>
      <pc:docMkLst>
        <pc:docMk/>
      </pc:docMkLst>
      <pc:sldChg chg="modSp mod">
        <pc:chgData name="FABIO SIEPE" userId="93ba5dac-c976-4bfa-b262-3812b097889a" providerId="ADAL" clId="{5614365D-DC9E-477C-9938-7E5FA5031CB1}" dt="2021-12-15T10:51:12.146" v="2" actId="14100"/>
        <pc:sldMkLst>
          <pc:docMk/>
          <pc:sldMk cId="3086685074" sldId="270"/>
        </pc:sldMkLst>
        <pc:spChg chg="mod">
          <ac:chgData name="FABIO SIEPE" userId="93ba5dac-c976-4bfa-b262-3812b097889a" providerId="ADAL" clId="{5614365D-DC9E-477C-9938-7E5FA5031CB1}" dt="2021-12-15T10:51:12.146" v="2" actId="14100"/>
          <ac:spMkLst>
            <pc:docMk/>
            <pc:sldMk cId="3086685074" sldId="270"/>
            <ac:spMk id="215" creationId="{9D9FB4D9-F285-41D4-9F1F-689020B1CD93}"/>
          </ac:spMkLst>
        </pc:spChg>
        <pc:grpChg chg="mod">
          <ac:chgData name="FABIO SIEPE" userId="93ba5dac-c976-4bfa-b262-3812b097889a" providerId="ADAL" clId="{5614365D-DC9E-477C-9938-7E5FA5031CB1}" dt="2021-12-15T10:51:03.179" v="1" actId="14100"/>
          <ac:grpSpMkLst>
            <pc:docMk/>
            <pc:sldMk cId="3086685074" sldId="270"/>
            <ac:grpSpMk id="5" creationId="{E1A4B806-B355-4F93-9A6D-3B901982B4C0}"/>
          </ac:grpSpMkLst>
        </pc:grpChg>
      </pc:sldChg>
      <pc:sldChg chg="addSp delSp modSp mod">
        <pc:chgData name="FABIO SIEPE" userId="93ba5dac-c976-4bfa-b262-3812b097889a" providerId="ADAL" clId="{5614365D-DC9E-477C-9938-7E5FA5031CB1}" dt="2021-12-15T10:58:10.737" v="94"/>
        <pc:sldMkLst>
          <pc:docMk/>
          <pc:sldMk cId="967779007" sldId="290"/>
        </pc:sldMkLst>
        <pc:spChg chg="mod">
          <ac:chgData name="FABIO SIEPE" userId="93ba5dac-c976-4bfa-b262-3812b097889a" providerId="ADAL" clId="{5614365D-DC9E-477C-9938-7E5FA5031CB1}" dt="2021-12-15T10:58:06.651" v="92" actId="6549"/>
          <ac:spMkLst>
            <pc:docMk/>
            <pc:sldMk cId="967779007" sldId="290"/>
            <ac:spMk id="27" creationId="{C6B1C91A-82BA-4602-861D-B931D5C0B51D}"/>
          </ac:spMkLst>
        </pc:spChg>
        <pc:spChg chg="mod">
          <ac:chgData name="FABIO SIEPE" userId="93ba5dac-c976-4bfa-b262-3812b097889a" providerId="ADAL" clId="{5614365D-DC9E-477C-9938-7E5FA5031CB1}" dt="2021-12-15T10:58:10.737" v="94"/>
          <ac:spMkLst>
            <pc:docMk/>
            <pc:sldMk cId="967779007" sldId="290"/>
            <ac:spMk id="32" creationId="{0EF7A5C9-E3D2-4ED6-AC5D-C63C0EDBDE58}"/>
          </ac:spMkLst>
        </pc:spChg>
        <pc:grpChg chg="del">
          <ac:chgData name="FABIO SIEPE" userId="93ba5dac-c976-4bfa-b262-3812b097889a" providerId="ADAL" clId="{5614365D-DC9E-477C-9938-7E5FA5031CB1}" dt="2021-12-15T10:58:10.390" v="93" actId="478"/>
          <ac:grpSpMkLst>
            <pc:docMk/>
            <pc:sldMk cId="967779007" sldId="290"/>
            <ac:grpSpMk id="25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10.737" v="94"/>
          <ac:grpSpMkLst>
            <pc:docMk/>
            <pc:sldMk cId="967779007" sldId="290"/>
            <ac:grpSpMk id="29" creationId="{CD58BF3B-CA22-483F-866B-961B16277A21}"/>
          </ac:grpSpMkLst>
        </pc:grpChg>
        <pc:picChg chg="mod">
          <ac:chgData name="FABIO SIEPE" userId="93ba5dac-c976-4bfa-b262-3812b097889a" providerId="ADAL" clId="{5614365D-DC9E-477C-9938-7E5FA5031CB1}" dt="2021-12-15T10:58:10.737" v="94"/>
          <ac:picMkLst>
            <pc:docMk/>
            <pc:sldMk cId="967779007" sldId="290"/>
            <ac:picMk id="31" creationId="{31609CF7-ED53-44F8-987A-84764E205575}"/>
          </ac:picMkLst>
        </pc:picChg>
      </pc:sldChg>
      <pc:sldChg chg="addSp modSp">
        <pc:chgData name="FABIO SIEPE" userId="93ba5dac-c976-4bfa-b262-3812b097889a" providerId="ADAL" clId="{5614365D-DC9E-477C-9938-7E5FA5031CB1}" dt="2021-12-15T10:59:00.129" v="123"/>
        <pc:sldMkLst>
          <pc:docMk/>
          <pc:sldMk cId="364121930" sldId="303"/>
        </pc:sldMkLst>
        <pc:spChg chg="mod">
          <ac:chgData name="FABIO SIEPE" userId="93ba5dac-c976-4bfa-b262-3812b097889a" providerId="ADAL" clId="{5614365D-DC9E-477C-9938-7E5FA5031CB1}" dt="2021-12-15T10:59:00.129" v="123"/>
          <ac:spMkLst>
            <pc:docMk/>
            <pc:sldMk cId="364121930" sldId="303"/>
            <ac:spMk id="20" creationId="{D328514D-4605-452A-ADE2-C6570024EA16}"/>
          </ac:spMkLst>
        </pc:spChg>
        <pc:grpChg chg="add mod">
          <ac:chgData name="FABIO SIEPE" userId="93ba5dac-c976-4bfa-b262-3812b097889a" providerId="ADAL" clId="{5614365D-DC9E-477C-9938-7E5FA5031CB1}" dt="2021-12-15T10:59:00.129" v="123"/>
          <ac:grpSpMkLst>
            <pc:docMk/>
            <pc:sldMk cId="364121930" sldId="303"/>
            <ac:grpSpMk id="18" creationId="{9DE85E6C-2AB3-43AC-B14C-8709EC80948D}"/>
          </ac:grpSpMkLst>
        </pc:grpChg>
        <pc:picChg chg="mod">
          <ac:chgData name="FABIO SIEPE" userId="93ba5dac-c976-4bfa-b262-3812b097889a" providerId="ADAL" clId="{5614365D-DC9E-477C-9938-7E5FA5031CB1}" dt="2021-12-15T10:59:00.129" v="123"/>
          <ac:picMkLst>
            <pc:docMk/>
            <pc:sldMk cId="364121930" sldId="303"/>
            <ac:picMk id="19" creationId="{5A039D47-8234-4A18-AF9D-819E8A830FAB}"/>
          </ac:picMkLst>
        </pc:picChg>
      </pc:sldChg>
      <pc:sldChg chg="addSp modSp">
        <pc:chgData name="FABIO SIEPE" userId="93ba5dac-c976-4bfa-b262-3812b097889a" providerId="ADAL" clId="{5614365D-DC9E-477C-9938-7E5FA5031CB1}" dt="2021-12-15T10:59:01.273" v="124"/>
        <pc:sldMkLst>
          <pc:docMk/>
          <pc:sldMk cId="1123884877" sldId="307"/>
        </pc:sldMkLst>
        <pc:spChg chg="mod">
          <ac:chgData name="FABIO SIEPE" userId="93ba5dac-c976-4bfa-b262-3812b097889a" providerId="ADAL" clId="{5614365D-DC9E-477C-9938-7E5FA5031CB1}" dt="2021-12-15T10:59:01.273" v="124"/>
          <ac:spMkLst>
            <pc:docMk/>
            <pc:sldMk cId="1123884877" sldId="307"/>
            <ac:spMk id="46" creationId="{034B2936-2A7B-4031-9436-288EC9FC469C}"/>
          </ac:spMkLst>
        </pc:spChg>
        <pc:grpChg chg="add mod">
          <ac:chgData name="FABIO SIEPE" userId="93ba5dac-c976-4bfa-b262-3812b097889a" providerId="ADAL" clId="{5614365D-DC9E-477C-9938-7E5FA5031CB1}" dt="2021-12-15T10:59:01.273" v="124"/>
          <ac:grpSpMkLst>
            <pc:docMk/>
            <pc:sldMk cId="1123884877" sldId="307"/>
            <ac:grpSpMk id="44" creationId="{886F3AD3-D00D-4886-BD81-30852910894D}"/>
          </ac:grpSpMkLst>
        </pc:grpChg>
        <pc:picChg chg="mod">
          <ac:chgData name="FABIO SIEPE" userId="93ba5dac-c976-4bfa-b262-3812b097889a" providerId="ADAL" clId="{5614365D-DC9E-477C-9938-7E5FA5031CB1}" dt="2021-12-15T10:59:01.273" v="124"/>
          <ac:picMkLst>
            <pc:docMk/>
            <pc:sldMk cId="1123884877" sldId="307"/>
            <ac:picMk id="45" creationId="{7CAA9672-AEE1-4B9B-BB3F-3DA6CD2AD21D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6:03:52.599" v="433" actId="1076"/>
        <pc:sldMkLst>
          <pc:docMk/>
          <pc:sldMk cId="2737942562" sldId="308"/>
        </pc:sldMkLst>
        <pc:spChg chg="add mod">
          <ac:chgData name="FABIO SIEPE" userId="93ba5dac-c976-4bfa-b262-3812b097889a" providerId="ADAL" clId="{5614365D-DC9E-477C-9938-7E5FA5031CB1}" dt="2021-12-15T16:03:37.171" v="431" actId="1076"/>
          <ac:spMkLst>
            <pc:docMk/>
            <pc:sldMk cId="2737942562" sldId="308"/>
            <ac:spMk id="61" creationId="{22AE77F1-13C4-4E8E-A572-AB1B29956059}"/>
          </ac:spMkLst>
        </pc:spChg>
        <pc:spChg chg="add del mod">
          <ac:chgData name="FABIO SIEPE" userId="93ba5dac-c976-4bfa-b262-3812b097889a" providerId="ADAL" clId="{5614365D-DC9E-477C-9938-7E5FA5031CB1}" dt="2021-12-15T16:03:09.251" v="426"/>
          <ac:spMkLst>
            <pc:docMk/>
            <pc:sldMk cId="2737942562" sldId="308"/>
            <ac:spMk id="62" creationId="{0810A30E-307A-49E8-8F00-4FE389BA269F}"/>
          </ac:spMkLst>
        </pc:spChg>
        <pc:spChg chg="add mod">
          <ac:chgData name="FABIO SIEPE" userId="93ba5dac-c976-4bfa-b262-3812b097889a" providerId="ADAL" clId="{5614365D-DC9E-477C-9938-7E5FA5031CB1}" dt="2021-12-15T16:03:48.471" v="432" actId="1076"/>
          <ac:spMkLst>
            <pc:docMk/>
            <pc:sldMk cId="2737942562" sldId="308"/>
            <ac:spMk id="63" creationId="{2F309EBB-68D5-4C97-920D-3F857CCEE5C6}"/>
          </ac:spMkLst>
        </pc:spChg>
        <pc:spChg chg="mod">
          <ac:chgData name="FABIO SIEPE" userId="93ba5dac-c976-4bfa-b262-3812b097889a" providerId="ADAL" clId="{5614365D-DC9E-477C-9938-7E5FA5031CB1}" dt="2021-12-15T10:58:16.933" v="96"/>
          <ac:spMkLst>
            <pc:docMk/>
            <pc:sldMk cId="2737942562" sldId="308"/>
            <ac:spMk id="66" creationId="{1CC75B57-AA3E-40D6-9911-7D03261ECE91}"/>
          </ac:spMkLst>
        </pc:spChg>
        <pc:spChg chg="add mod">
          <ac:chgData name="FABIO SIEPE" userId="93ba5dac-c976-4bfa-b262-3812b097889a" providerId="ADAL" clId="{5614365D-DC9E-477C-9938-7E5FA5031CB1}" dt="2021-12-15T16:03:52.599" v="433" actId="1076"/>
          <ac:spMkLst>
            <pc:docMk/>
            <pc:sldMk cId="2737942562" sldId="308"/>
            <ac:spMk id="67" creationId="{2C7716E5-7A5C-487E-965A-46E7577F3652}"/>
          </ac:spMkLst>
        </pc:spChg>
        <pc:grpChg chg="del">
          <ac:chgData name="FABIO SIEPE" userId="93ba5dac-c976-4bfa-b262-3812b097889a" providerId="ADAL" clId="{5614365D-DC9E-477C-9938-7E5FA5031CB1}" dt="2021-12-15T10:58:16.673" v="95" actId="478"/>
          <ac:grpSpMkLst>
            <pc:docMk/>
            <pc:sldMk cId="2737942562" sldId="308"/>
            <ac:grpSpMk id="61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16.933" v="96"/>
          <ac:grpSpMkLst>
            <pc:docMk/>
            <pc:sldMk cId="2737942562" sldId="308"/>
            <ac:grpSpMk id="64" creationId="{284B88D3-DED0-4B49-9DB6-D0E481ADC38A}"/>
          </ac:grpSpMkLst>
        </pc:grpChg>
        <pc:graphicFrameChg chg="add del mod">
          <ac:chgData name="FABIO SIEPE" userId="93ba5dac-c976-4bfa-b262-3812b097889a" providerId="ADAL" clId="{5614365D-DC9E-477C-9938-7E5FA5031CB1}" dt="2021-12-15T16:02:00.669" v="414"/>
          <ac:graphicFrameMkLst>
            <pc:docMk/>
            <pc:sldMk cId="2737942562" sldId="308"/>
            <ac:graphicFrameMk id="7" creationId="{C7641BA9-381E-4507-964A-9559670424AF}"/>
          </ac:graphicFrameMkLst>
        </pc:graphicFrameChg>
        <pc:picChg chg="mod">
          <ac:chgData name="FABIO SIEPE" userId="93ba5dac-c976-4bfa-b262-3812b097889a" providerId="ADAL" clId="{5614365D-DC9E-477C-9938-7E5FA5031CB1}" dt="2021-12-15T10:58:16.933" v="96"/>
          <ac:picMkLst>
            <pc:docMk/>
            <pc:sldMk cId="2737942562" sldId="308"/>
            <ac:picMk id="65" creationId="{E6A13D1B-A268-437C-93CF-3183C43F5F8A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1:56:50.711" v="412" actId="2711"/>
        <pc:sldMkLst>
          <pc:docMk/>
          <pc:sldMk cId="2237534520" sldId="331"/>
        </pc:sldMkLst>
        <pc:spChg chg="mod">
          <ac:chgData name="FABIO SIEPE" userId="93ba5dac-c976-4bfa-b262-3812b097889a" providerId="ADAL" clId="{5614365D-DC9E-477C-9938-7E5FA5031CB1}" dt="2021-12-15T11:50:40.431" v="351" actId="1076"/>
          <ac:spMkLst>
            <pc:docMk/>
            <pc:sldMk cId="2237534520" sldId="331"/>
            <ac:spMk id="4" creationId="{F5FEBACD-8A66-4056-A9BC-FA0F101D5433}"/>
          </ac:spMkLst>
        </pc:spChg>
        <pc:spChg chg="mod ord">
          <ac:chgData name="FABIO SIEPE" userId="93ba5dac-c976-4bfa-b262-3812b097889a" providerId="ADAL" clId="{5614365D-DC9E-477C-9938-7E5FA5031CB1}" dt="2021-12-15T11:48:22.338" v="327" actId="166"/>
          <ac:spMkLst>
            <pc:docMk/>
            <pc:sldMk cId="2237534520" sldId="331"/>
            <ac:spMk id="5" creationId="{4A9C5410-B868-4A50-9ECD-4F6B25008776}"/>
          </ac:spMkLst>
        </pc:spChg>
        <pc:spChg chg="mod">
          <ac:chgData name="FABIO SIEPE" userId="93ba5dac-c976-4bfa-b262-3812b097889a" providerId="ADAL" clId="{5614365D-DC9E-477C-9938-7E5FA5031CB1}" dt="2021-12-15T11:51:19.668" v="361" actId="1076"/>
          <ac:spMkLst>
            <pc:docMk/>
            <pc:sldMk cId="2237534520" sldId="331"/>
            <ac:spMk id="8" creationId="{8CA25214-C176-4F17-AB2B-116DC38CB214}"/>
          </ac:spMkLst>
        </pc:spChg>
        <pc:spChg chg="del mod ord">
          <ac:chgData name="FABIO SIEPE" userId="93ba5dac-c976-4bfa-b262-3812b097889a" providerId="ADAL" clId="{5614365D-DC9E-477C-9938-7E5FA5031CB1}" dt="2021-12-15T11:50:18.670" v="345" actId="478"/>
          <ac:spMkLst>
            <pc:docMk/>
            <pc:sldMk cId="2237534520" sldId="331"/>
            <ac:spMk id="38" creationId="{FF650FA2-F403-499C-8504-6F158D2F4704}"/>
          </ac:spMkLst>
        </pc:spChg>
        <pc:spChg chg="mod">
          <ac:chgData name="FABIO SIEPE" userId="93ba5dac-c976-4bfa-b262-3812b097889a" providerId="ADAL" clId="{5614365D-DC9E-477C-9938-7E5FA5031CB1}" dt="2021-12-15T11:56:11.566" v="396"/>
          <ac:spMkLst>
            <pc:docMk/>
            <pc:sldMk cId="2237534520" sldId="331"/>
            <ac:spMk id="39" creationId="{93B014B0-607A-4B1B-9F95-A8082EFB3577}"/>
          </ac:spMkLst>
        </pc:spChg>
        <pc:spChg chg="del mod">
          <ac:chgData name="FABIO SIEPE" userId="93ba5dac-c976-4bfa-b262-3812b097889a" providerId="ADAL" clId="{5614365D-DC9E-477C-9938-7E5FA5031CB1}" dt="2021-12-15T11:54:26.110" v="381" actId="478"/>
          <ac:spMkLst>
            <pc:docMk/>
            <pc:sldMk cId="2237534520" sldId="331"/>
            <ac:spMk id="40" creationId="{C5D6262D-095E-4FAF-9FCF-96A4ABCEF9B2}"/>
          </ac:spMkLst>
        </pc:spChg>
        <pc:spChg chg="del mod">
          <ac:chgData name="FABIO SIEPE" userId="93ba5dac-c976-4bfa-b262-3812b097889a" providerId="ADAL" clId="{5614365D-DC9E-477C-9938-7E5FA5031CB1}" dt="2021-12-15T11:56:19.798" v="401" actId="478"/>
          <ac:spMkLst>
            <pc:docMk/>
            <pc:sldMk cId="2237534520" sldId="331"/>
            <ac:spMk id="41" creationId="{8C90FCCE-6364-4DBB-B860-8EFC40F9F483}"/>
          </ac:spMkLst>
        </pc:spChg>
        <pc:spChg chg="mod">
          <ac:chgData name="FABIO SIEPE" userId="93ba5dac-c976-4bfa-b262-3812b097889a" providerId="ADAL" clId="{5614365D-DC9E-477C-9938-7E5FA5031CB1}" dt="2021-12-15T11:51:37.617" v="367" actId="255"/>
          <ac:spMkLst>
            <pc:docMk/>
            <pc:sldMk cId="2237534520" sldId="331"/>
            <ac:spMk id="42" creationId="{CFB076BD-F404-446E-8EA2-E32A32F0F75C}"/>
          </ac:spMkLst>
        </pc:spChg>
        <pc:spChg chg="del mod">
          <ac:chgData name="FABIO SIEPE" userId="93ba5dac-c976-4bfa-b262-3812b097889a" providerId="ADAL" clId="{5614365D-DC9E-477C-9938-7E5FA5031CB1}" dt="2021-12-15T11:56:27.214" v="404" actId="478"/>
          <ac:spMkLst>
            <pc:docMk/>
            <pc:sldMk cId="2237534520" sldId="331"/>
            <ac:spMk id="43" creationId="{D28EA461-2153-4F70-BDC4-E07568F83C98}"/>
          </ac:spMkLst>
        </pc:spChg>
        <pc:spChg chg="mod">
          <ac:chgData name="FABIO SIEPE" userId="93ba5dac-c976-4bfa-b262-3812b097889a" providerId="ADAL" clId="{5614365D-DC9E-477C-9938-7E5FA5031CB1}" dt="2021-12-15T10:58:19.967" v="98"/>
          <ac:spMkLst>
            <pc:docMk/>
            <pc:sldMk cId="2237534520" sldId="331"/>
            <ac:spMk id="51" creationId="{E9E116B3-2B43-4260-8166-A659D59F18F7}"/>
          </ac:spMkLst>
        </pc:spChg>
        <pc:spChg chg="add mod">
          <ac:chgData name="FABIO SIEPE" userId="93ba5dac-c976-4bfa-b262-3812b097889a" providerId="ADAL" clId="{5614365D-DC9E-477C-9938-7E5FA5031CB1}" dt="2021-12-15T11:48:56.235" v="332" actId="571"/>
          <ac:spMkLst>
            <pc:docMk/>
            <pc:sldMk cId="2237534520" sldId="331"/>
            <ac:spMk id="52" creationId="{4C2CAAF2-2803-431E-883D-292B9D427BA0}"/>
          </ac:spMkLst>
        </pc:spChg>
        <pc:spChg chg="add mod">
          <ac:chgData name="FABIO SIEPE" userId="93ba5dac-c976-4bfa-b262-3812b097889a" providerId="ADAL" clId="{5614365D-DC9E-477C-9938-7E5FA5031CB1}" dt="2021-12-15T11:51:06.791" v="357" actId="1076"/>
          <ac:spMkLst>
            <pc:docMk/>
            <pc:sldMk cId="2237534520" sldId="331"/>
            <ac:spMk id="53" creationId="{F8F1D6CA-04B2-4017-9A7B-5ABBCD936E6F}"/>
          </ac:spMkLst>
        </pc:spChg>
        <pc:spChg chg="add mod">
          <ac:chgData name="FABIO SIEPE" userId="93ba5dac-c976-4bfa-b262-3812b097889a" providerId="ADAL" clId="{5614365D-DC9E-477C-9938-7E5FA5031CB1}" dt="2021-12-15T11:54:00.646" v="370" actId="571"/>
          <ac:spMkLst>
            <pc:docMk/>
            <pc:sldMk cId="2237534520" sldId="331"/>
            <ac:spMk id="54" creationId="{24FE45DF-CFA5-48DB-932E-A42002E8F012}"/>
          </ac:spMkLst>
        </pc:spChg>
        <pc:spChg chg="add mod">
          <ac:chgData name="FABIO SIEPE" userId="93ba5dac-c976-4bfa-b262-3812b097889a" providerId="ADAL" clId="{5614365D-DC9E-477C-9938-7E5FA5031CB1}" dt="2021-12-15T11:54:53.837" v="392" actId="255"/>
          <ac:spMkLst>
            <pc:docMk/>
            <pc:sldMk cId="2237534520" sldId="331"/>
            <ac:spMk id="55" creationId="{46DD4908-60FC-4E67-ABFC-F4A82C620C39}"/>
          </ac:spMkLst>
        </pc:spChg>
        <pc:spChg chg="add del mod">
          <ac:chgData name="FABIO SIEPE" userId="93ba5dac-c976-4bfa-b262-3812b097889a" providerId="ADAL" clId="{5614365D-DC9E-477C-9938-7E5FA5031CB1}" dt="2021-12-15T11:54:34.220" v="384"/>
          <ac:spMkLst>
            <pc:docMk/>
            <pc:sldMk cId="2237534520" sldId="331"/>
            <ac:spMk id="56" creationId="{9349BF7F-BA74-4BC3-BA5A-7386AFF5BE15}"/>
          </ac:spMkLst>
        </pc:spChg>
        <pc:spChg chg="add mod">
          <ac:chgData name="FABIO SIEPE" userId="93ba5dac-c976-4bfa-b262-3812b097889a" providerId="ADAL" clId="{5614365D-DC9E-477C-9938-7E5FA5031CB1}" dt="2021-12-15T11:56:07.236" v="394" actId="571"/>
          <ac:spMkLst>
            <pc:docMk/>
            <pc:sldMk cId="2237534520" sldId="331"/>
            <ac:spMk id="57" creationId="{31399CBB-1C70-4218-A038-F7F1C415706F}"/>
          </ac:spMkLst>
        </pc:spChg>
        <pc:spChg chg="add mod">
          <ac:chgData name="FABIO SIEPE" userId="93ba5dac-c976-4bfa-b262-3812b097889a" providerId="ADAL" clId="{5614365D-DC9E-477C-9938-7E5FA5031CB1}" dt="2021-12-15T11:56:50.711" v="412" actId="2711"/>
          <ac:spMkLst>
            <pc:docMk/>
            <pc:sldMk cId="2237534520" sldId="331"/>
            <ac:spMk id="59" creationId="{4FA50F44-A0AA-460D-9360-F3576EB71721}"/>
          </ac:spMkLst>
        </pc:spChg>
        <pc:spChg chg="add mod">
          <ac:chgData name="FABIO SIEPE" userId="93ba5dac-c976-4bfa-b262-3812b097889a" providerId="ADAL" clId="{5614365D-DC9E-477C-9938-7E5FA5031CB1}" dt="2021-12-15T11:56:30.813" v="405" actId="1076"/>
          <ac:spMkLst>
            <pc:docMk/>
            <pc:sldMk cId="2237534520" sldId="331"/>
            <ac:spMk id="60" creationId="{1F91A07A-A61D-446A-875A-C2FCE1C6609F}"/>
          </ac:spMkLst>
        </pc:spChg>
        <pc:spChg chg="add mod">
          <ac:chgData name="FABIO SIEPE" userId="93ba5dac-c976-4bfa-b262-3812b097889a" providerId="ADAL" clId="{5614365D-DC9E-477C-9938-7E5FA5031CB1}" dt="2021-12-15T11:56:48.109" v="411" actId="571"/>
          <ac:spMkLst>
            <pc:docMk/>
            <pc:sldMk cId="2237534520" sldId="331"/>
            <ac:spMk id="61" creationId="{B88C78D6-92E0-4E84-82C1-F057A8EE359D}"/>
          </ac:spMkLst>
        </pc:spChg>
        <pc:grpChg chg="del">
          <ac:chgData name="FABIO SIEPE" userId="93ba5dac-c976-4bfa-b262-3812b097889a" providerId="ADAL" clId="{5614365D-DC9E-477C-9938-7E5FA5031CB1}" dt="2021-12-15T10:58:19.762" v="97" actId="478"/>
          <ac:grpSpMkLst>
            <pc:docMk/>
            <pc:sldMk cId="2237534520" sldId="331"/>
            <ac:grpSpMk id="33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19.967" v="98"/>
          <ac:grpSpMkLst>
            <pc:docMk/>
            <pc:sldMk cId="2237534520" sldId="331"/>
            <ac:grpSpMk id="36" creationId="{108AFA50-7104-4708-9EF1-FD40BEE216DA}"/>
          </ac:grpSpMkLst>
        </pc:grpChg>
        <pc:picChg chg="mod">
          <ac:chgData name="FABIO SIEPE" userId="93ba5dac-c976-4bfa-b262-3812b097889a" providerId="ADAL" clId="{5614365D-DC9E-477C-9938-7E5FA5031CB1}" dt="2021-12-15T10:58:19.967" v="98"/>
          <ac:picMkLst>
            <pc:docMk/>
            <pc:sldMk cId="2237534520" sldId="331"/>
            <ac:picMk id="45" creationId="{91299AF9-01C6-46AA-A232-0508830AA635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54.596" v="119"/>
        <pc:sldMkLst>
          <pc:docMk/>
          <pc:sldMk cId="3480974112" sldId="335"/>
        </pc:sldMkLst>
        <pc:spChg chg="mod">
          <ac:chgData name="FABIO SIEPE" userId="93ba5dac-c976-4bfa-b262-3812b097889a" providerId="ADAL" clId="{5614365D-DC9E-477C-9938-7E5FA5031CB1}" dt="2021-12-15T10:58:54.596" v="119"/>
          <ac:spMkLst>
            <pc:docMk/>
            <pc:sldMk cId="3480974112" sldId="335"/>
            <ac:spMk id="32" creationId="{4A508012-3696-4923-803A-0E66D8EA2A26}"/>
          </ac:spMkLst>
        </pc:spChg>
        <pc:grpChg chg="del">
          <ac:chgData name="FABIO SIEPE" userId="93ba5dac-c976-4bfa-b262-3812b097889a" providerId="ADAL" clId="{5614365D-DC9E-477C-9938-7E5FA5031CB1}" dt="2021-12-15T10:58:54.380" v="118" actId="478"/>
          <ac:grpSpMkLst>
            <pc:docMk/>
            <pc:sldMk cId="3480974112" sldId="335"/>
            <ac:grpSpMk id="21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54.596" v="119"/>
          <ac:grpSpMkLst>
            <pc:docMk/>
            <pc:sldMk cId="3480974112" sldId="335"/>
            <ac:grpSpMk id="30" creationId="{12E357D8-17F8-45D3-9FB2-2BD4CD356B10}"/>
          </ac:grpSpMkLst>
        </pc:grpChg>
        <pc:picChg chg="mod">
          <ac:chgData name="FABIO SIEPE" userId="93ba5dac-c976-4bfa-b262-3812b097889a" providerId="ADAL" clId="{5614365D-DC9E-477C-9938-7E5FA5031CB1}" dt="2021-12-15T10:58:54.596" v="119"/>
          <ac:picMkLst>
            <pc:docMk/>
            <pc:sldMk cId="3480974112" sldId="335"/>
            <ac:picMk id="31" creationId="{AB788614-7570-452F-8FB2-3CC4AF4C55E3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57.999" v="122"/>
        <pc:sldMkLst>
          <pc:docMk/>
          <pc:sldMk cId="2005199246" sldId="338"/>
        </pc:sldMkLst>
        <pc:spChg chg="mod">
          <ac:chgData name="FABIO SIEPE" userId="93ba5dac-c976-4bfa-b262-3812b097889a" providerId="ADAL" clId="{5614365D-DC9E-477C-9938-7E5FA5031CB1}" dt="2021-12-15T10:58:57.999" v="122"/>
          <ac:spMkLst>
            <pc:docMk/>
            <pc:sldMk cId="2005199246" sldId="338"/>
            <ac:spMk id="18" creationId="{C3450F6B-42CA-44B9-9DE8-8152CCEB4682}"/>
          </ac:spMkLst>
        </pc:spChg>
        <pc:grpChg chg="del mod">
          <ac:chgData name="FABIO SIEPE" userId="93ba5dac-c976-4bfa-b262-3812b097889a" providerId="ADAL" clId="{5614365D-DC9E-477C-9938-7E5FA5031CB1}" dt="2021-12-15T10:58:57.674" v="121" actId="478"/>
          <ac:grpSpMkLst>
            <pc:docMk/>
            <pc:sldMk cId="2005199246" sldId="338"/>
            <ac:grpSpMk id="12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57.999" v="122"/>
          <ac:grpSpMkLst>
            <pc:docMk/>
            <pc:sldMk cId="2005199246" sldId="338"/>
            <ac:grpSpMk id="15" creationId="{C8C63211-FE1A-429A-B036-322B990262D3}"/>
          </ac:grpSpMkLst>
        </pc:grpChg>
        <pc:picChg chg="mod">
          <ac:chgData name="FABIO SIEPE" userId="93ba5dac-c976-4bfa-b262-3812b097889a" providerId="ADAL" clId="{5614365D-DC9E-477C-9938-7E5FA5031CB1}" dt="2021-12-15T10:58:57.999" v="122"/>
          <ac:picMkLst>
            <pc:docMk/>
            <pc:sldMk cId="2005199246" sldId="338"/>
            <ac:picMk id="17" creationId="{9DE8780A-BAF4-4C94-81A2-A4AC27B8275F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9:05.810" v="127"/>
        <pc:sldMkLst>
          <pc:docMk/>
          <pc:sldMk cId="2779670070" sldId="339"/>
        </pc:sldMkLst>
        <pc:spChg chg="mod">
          <ac:chgData name="FABIO SIEPE" userId="93ba5dac-c976-4bfa-b262-3812b097889a" providerId="ADAL" clId="{5614365D-DC9E-477C-9938-7E5FA5031CB1}" dt="2021-12-15T10:59:05.810" v="127"/>
          <ac:spMkLst>
            <pc:docMk/>
            <pc:sldMk cId="2779670070" sldId="339"/>
            <ac:spMk id="30" creationId="{8E7EA1C2-0A47-4995-A22E-41576ED42B06}"/>
          </ac:spMkLst>
        </pc:spChg>
        <pc:grpChg chg="del mod">
          <ac:chgData name="FABIO SIEPE" userId="93ba5dac-c976-4bfa-b262-3812b097889a" providerId="ADAL" clId="{5614365D-DC9E-477C-9938-7E5FA5031CB1}" dt="2021-12-15T10:59:05.616" v="126" actId="478"/>
          <ac:grpSpMkLst>
            <pc:docMk/>
            <pc:sldMk cId="2779670070" sldId="339"/>
            <ac:grpSpMk id="24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9:05.810" v="127"/>
          <ac:grpSpMkLst>
            <pc:docMk/>
            <pc:sldMk cId="2779670070" sldId="339"/>
            <ac:grpSpMk id="28" creationId="{01DEF319-5B3E-4F3A-9113-E245568F6DE3}"/>
          </ac:grpSpMkLst>
        </pc:grpChg>
        <pc:picChg chg="mod">
          <ac:chgData name="FABIO SIEPE" userId="93ba5dac-c976-4bfa-b262-3812b097889a" providerId="ADAL" clId="{5614365D-DC9E-477C-9938-7E5FA5031CB1}" dt="2021-12-15T10:59:05.810" v="127"/>
          <ac:picMkLst>
            <pc:docMk/>
            <pc:sldMk cId="2779670070" sldId="339"/>
            <ac:picMk id="29" creationId="{90D646BA-5FAF-4E87-981A-16290ACA99C2}"/>
          </ac:picMkLst>
        </pc:picChg>
      </pc:sldChg>
      <pc:sldChg chg="addSp delSp modSp mod modClrScheme chgLayout">
        <pc:chgData name="FABIO SIEPE" userId="93ba5dac-c976-4bfa-b262-3812b097889a" providerId="ADAL" clId="{5614365D-DC9E-477C-9938-7E5FA5031CB1}" dt="2021-12-16T16:24:08.386" v="449" actId="207"/>
        <pc:sldMkLst>
          <pc:docMk/>
          <pc:sldMk cId="1389923399" sldId="344"/>
        </pc:sldMkLst>
        <pc:spChg chg="add del">
          <ac:chgData name="FABIO SIEPE" userId="93ba5dac-c976-4bfa-b262-3812b097889a" providerId="ADAL" clId="{5614365D-DC9E-477C-9938-7E5FA5031CB1}" dt="2021-12-15T11:07:29.336" v="189" actId="478"/>
          <ac:spMkLst>
            <pc:docMk/>
            <pc:sldMk cId="1389923399" sldId="344"/>
            <ac:spMk id="2" creationId="{A59D7B60-439A-46EB-ACE8-DB96DEE93994}"/>
          </ac:spMkLst>
        </pc:spChg>
        <pc:spChg chg="add mod ord">
          <ac:chgData name="FABIO SIEPE" userId="93ba5dac-c976-4bfa-b262-3812b097889a" providerId="ADAL" clId="{5614365D-DC9E-477C-9938-7E5FA5031CB1}" dt="2021-12-16T16:24:08.386" v="449" actId="207"/>
          <ac:spMkLst>
            <pc:docMk/>
            <pc:sldMk cId="1389923399" sldId="344"/>
            <ac:spMk id="3" creationId="{8E51B206-7499-4429-A9CB-107B18F135E1}"/>
          </ac:spMkLst>
        </pc:spChg>
        <pc:spChg chg="mod">
          <ac:chgData name="FABIO SIEPE" userId="93ba5dac-c976-4bfa-b262-3812b097889a" providerId="ADAL" clId="{5614365D-DC9E-477C-9938-7E5FA5031CB1}" dt="2021-12-15T10:58:23.577" v="100"/>
          <ac:spMkLst>
            <pc:docMk/>
            <pc:sldMk cId="1389923399" sldId="344"/>
            <ac:spMk id="14" creationId="{9D59C488-B757-4AED-9D4B-7DF649CC02CA}"/>
          </ac:spMkLst>
        </pc:spChg>
        <pc:spChg chg="add mod">
          <ac:chgData name="FABIO SIEPE" userId="93ba5dac-c976-4bfa-b262-3812b097889a" providerId="ADAL" clId="{5614365D-DC9E-477C-9938-7E5FA5031CB1}" dt="2021-12-15T11:07:57.233" v="195" actId="571"/>
          <ac:spMkLst>
            <pc:docMk/>
            <pc:sldMk cId="1389923399" sldId="344"/>
            <ac:spMk id="17" creationId="{36926D92-59C9-4827-9C14-2D36884867A3}"/>
          </ac:spMkLst>
        </pc:spChg>
        <pc:spChg chg="add mod">
          <ac:chgData name="FABIO SIEPE" userId="93ba5dac-c976-4bfa-b262-3812b097889a" providerId="ADAL" clId="{5614365D-DC9E-477C-9938-7E5FA5031CB1}" dt="2021-12-15T11:07:57.233" v="195" actId="571"/>
          <ac:spMkLst>
            <pc:docMk/>
            <pc:sldMk cId="1389923399" sldId="344"/>
            <ac:spMk id="19" creationId="{B8B8DD09-BB02-4E76-AEC4-FF3378FC7556}"/>
          </ac:spMkLst>
        </pc:spChg>
        <pc:spChg chg="mod">
          <ac:chgData name="FABIO SIEPE" userId="93ba5dac-c976-4bfa-b262-3812b097889a" providerId="ADAL" clId="{5614365D-DC9E-477C-9938-7E5FA5031CB1}" dt="2021-12-15T11:08:55.082" v="265" actId="207"/>
          <ac:spMkLst>
            <pc:docMk/>
            <pc:sldMk cId="1389923399" sldId="344"/>
            <ac:spMk id="23" creationId="{39623646-54BA-4114-AD77-B72ED3FF8DF7}"/>
          </ac:spMkLst>
        </pc:spChg>
        <pc:spChg chg="ord">
          <ac:chgData name="FABIO SIEPE" userId="93ba5dac-c976-4bfa-b262-3812b097889a" providerId="ADAL" clId="{5614365D-DC9E-477C-9938-7E5FA5031CB1}" dt="2021-12-15T11:10:16.123" v="276" actId="166"/>
          <ac:spMkLst>
            <pc:docMk/>
            <pc:sldMk cId="1389923399" sldId="344"/>
            <ac:spMk id="24" creationId="{070001CD-D2D9-47F5-8DAF-9697D03A260E}"/>
          </ac:spMkLst>
        </pc:spChg>
        <pc:spChg chg="mod">
          <ac:chgData name="FABIO SIEPE" userId="93ba5dac-c976-4bfa-b262-3812b097889a" providerId="ADAL" clId="{5614365D-DC9E-477C-9938-7E5FA5031CB1}" dt="2021-12-15T11:10:30.952" v="278" actId="1076"/>
          <ac:spMkLst>
            <pc:docMk/>
            <pc:sldMk cId="1389923399" sldId="344"/>
            <ac:spMk id="25" creationId="{A68B2719-4A31-41E1-8278-DABFC6D0EAFA}"/>
          </ac:spMkLst>
        </pc:spChg>
        <pc:grpChg chg="del">
          <ac:chgData name="FABIO SIEPE" userId="93ba5dac-c976-4bfa-b262-3812b097889a" providerId="ADAL" clId="{5614365D-DC9E-477C-9938-7E5FA5031CB1}" dt="2021-12-15T10:58:23.183" v="99" actId="478"/>
          <ac:grpSpMkLst>
            <pc:docMk/>
            <pc:sldMk cId="1389923399" sldId="344"/>
            <ac:grpSpMk id="9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23.577" v="100"/>
          <ac:grpSpMkLst>
            <pc:docMk/>
            <pc:sldMk cId="1389923399" sldId="344"/>
            <ac:grpSpMk id="12" creationId="{2E40F957-F15D-46DE-8573-54C78E4D9EAC}"/>
          </ac:grpSpMkLst>
        </pc:grpChg>
        <pc:picChg chg="mod">
          <ac:chgData name="FABIO SIEPE" userId="93ba5dac-c976-4bfa-b262-3812b097889a" providerId="ADAL" clId="{5614365D-DC9E-477C-9938-7E5FA5031CB1}" dt="2021-12-15T10:58:23.577" v="100"/>
          <ac:picMkLst>
            <pc:docMk/>
            <pc:sldMk cId="1389923399" sldId="344"/>
            <ac:picMk id="13" creationId="{7EBC0BD7-68D1-4CE1-8537-01DDEDED80B2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40.391" v="111"/>
        <pc:sldMkLst>
          <pc:docMk/>
          <pc:sldMk cId="2455616907" sldId="346"/>
        </pc:sldMkLst>
        <pc:spChg chg="mod">
          <ac:chgData name="FABIO SIEPE" userId="93ba5dac-c976-4bfa-b262-3812b097889a" providerId="ADAL" clId="{5614365D-DC9E-477C-9938-7E5FA5031CB1}" dt="2021-12-15T10:58:40.391" v="111"/>
          <ac:spMkLst>
            <pc:docMk/>
            <pc:sldMk cId="2455616907" sldId="346"/>
            <ac:spMk id="9" creationId="{9E2958EB-F304-46D6-9579-DE21920680BA}"/>
          </ac:spMkLst>
        </pc:spChg>
        <pc:grpChg chg="del mod">
          <ac:chgData name="FABIO SIEPE" userId="93ba5dac-c976-4bfa-b262-3812b097889a" providerId="ADAL" clId="{5614365D-DC9E-477C-9938-7E5FA5031CB1}" dt="2021-12-15T10:58:40.138" v="110" actId="478"/>
          <ac:grpSpMkLst>
            <pc:docMk/>
            <pc:sldMk cId="2455616907" sldId="346"/>
            <ac:grpSpMk id="4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40.391" v="111"/>
          <ac:grpSpMkLst>
            <pc:docMk/>
            <pc:sldMk cId="2455616907" sldId="346"/>
            <ac:grpSpMk id="7" creationId="{E0106D23-CF26-41FB-91EF-67FB3D497330}"/>
          </ac:grpSpMkLst>
        </pc:grpChg>
        <pc:picChg chg="mod">
          <ac:chgData name="FABIO SIEPE" userId="93ba5dac-c976-4bfa-b262-3812b097889a" providerId="ADAL" clId="{5614365D-DC9E-477C-9938-7E5FA5031CB1}" dt="2021-12-15T10:58:40.391" v="111"/>
          <ac:picMkLst>
            <pc:docMk/>
            <pc:sldMk cId="2455616907" sldId="346"/>
            <ac:picMk id="8" creationId="{F98063A3-F4EE-4316-9AF3-FB3A68C3C82E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51.612" v="117"/>
        <pc:sldMkLst>
          <pc:docMk/>
          <pc:sldMk cId="3929311864" sldId="347"/>
        </pc:sldMkLst>
        <pc:spChg chg="mod">
          <ac:chgData name="FABIO SIEPE" userId="93ba5dac-c976-4bfa-b262-3812b097889a" providerId="ADAL" clId="{5614365D-DC9E-477C-9938-7E5FA5031CB1}" dt="2021-12-15T10:58:51.612" v="117"/>
          <ac:spMkLst>
            <pc:docMk/>
            <pc:sldMk cId="3929311864" sldId="347"/>
            <ac:spMk id="12" creationId="{CBFD56D8-7198-4263-AAEB-6D4504AD725F}"/>
          </ac:spMkLst>
        </pc:spChg>
        <pc:grpChg chg="del">
          <ac:chgData name="FABIO SIEPE" userId="93ba5dac-c976-4bfa-b262-3812b097889a" providerId="ADAL" clId="{5614365D-DC9E-477C-9938-7E5FA5031CB1}" dt="2021-12-15T10:58:51.381" v="116" actId="478"/>
          <ac:grpSpMkLst>
            <pc:docMk/>
            <pc:sldMk cId="3929311864" sldId="347"/>
            <ac:grpSpMk id="7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51.612" v="117"/>
          <ac:grpSpMkLst>
            <pc:docMk/>
            <pc:sldMk cId="3929311864" sldId="347"/>
            <ac:grpSpMk id="10" creationId="{089303AC-7D9B-43F6-B7CD-6D84354A99CD}"/>
          </ac:grpSpMkLst>
        </pc:grpChg>
        <pc:picChg chg="mod">
          <ac:chgData name="FABIO SIEPE" userId="93ba5dac-c976-4bfa-b262-3812b097889a" providerId="ADAL" clId="{5614365D-DC9E-477C-9938-7E5FA5031CB1}" dt="2021-12-15T10:58:51.612" v="117"/>
          <ac:picMkLst>
            <pc:docMk/>
            <pc:sldMk cId="3929311864" sldId="347"/>
            <ac:picMk id="11" creationId="{1ACB82E4-C432-4A5B-BD44-E019C9899044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37.370" v="108"/>
        <pc:sldMkLst>
          <pc:docMk/>
          <pc:sldMk cId="2972214710" sldId="348"/>
        </pc:sldMkLst>
        <pc:spChg chg="mod">
          <ac:chgData name="FABIO SIEPE" userId="93ba5dac-c976-4bfa-b262-3812b097889a" providerId="ADAL" clId="{5614365D-DC9E-477C-9938-7E5FA5031CB1}" dt="2021-12-15T10:58:37.370" v="108"/>
          <ac:spMkLst>
            <pc:docMk/>
            <pc:sldMk cId="2972214710" sldId="348"/>
            <ac:spMk id="11" creationId="{997E61D6-FE51-4F1A-B5AB-2DC90AD04D74}"/>
          </ac:spMkLst>
        </pc:spChg>
        <pc:grpChg chg="del">
          <ac:chgData name="FABIO SIEPE" userId="93ba5dac-c976-4bfa-b262-3812b097889a" providerId="ADAL" clId="{5614365D-DC9E-477C-9938-7E5FA5031CB1}" dt="2021-12-15T10:58:37.165" v="107" actId="478"/>
          <ac:grpSpMkLst>
            <pc:docMk/>
            <pc:sldMk cId="2972214710" sldId="348"/>
            <ac:grpSpMk id="5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37.370" v="108"/>
          <ac:grpSpMkLst>
            <pc:docMk/>
            <pc:sldMk cId="2972214710" sldId="348"/>
            <ac:grpSpMk id="9" creationId="{B18C3413-5E26-491E-96F7-EE9DA47FCE5A}"/>
          </ac:grpSpMkLst>
        </pc:grpChg>
        <pc:picChg chg="mod">
          <ac:chgData name="FABIO SIEPE" userId="93ba5dac-c976-4bfa-b262-3812b097889a" providerId="ADAL" clId="{5614365D-DC9E-477C-9938-7E5FA5031CB1}" dt="2021-12-15T10:58:37.370" v="108"/>
          <ac:picMkLst>
            <pc:docMk/>
            <pc:sldMk cId="2972214710" sldId="348"/>
            <ac:picMk id="10" creationId="{4FA0C969-D331-4DB3-8D4E-726B5640B03A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30.655" v="104"/>
        <pc:sldMkLst>
          <pc:docMk/>
          <pc:sldMk cId="2765909486" sldId="351"/>
        </pc:sldMkLst>
        <pc:spChg chg="mod">
          <ac:chgData name="FABIO SIEPE" userId="93ba5dac-c976-4bfa-b262-3812b097889a" providerId="ADAL" clId="{5614365D-DC9E-477C-9938-7E5FA5031CB1}" dt="2021-12-15T10:58:30.655" v="104"/>
          <ac:spMkLst>
            <pc:docMk/>
            <pc:sldMk cId="2765909486" sldId="351"/>
            <ac:spMk id="10" creationId="{9F31E456-1726-463D-A512-A5F295D8D89D}"/>
          </ac:spMkLst>
        </pc:spChg>
        <pc:grpChg chg="del">
          <ac:chgData name="FABIO SIEPE" userId="93ba5dac-c976-4bfa-b262-3812b097889a" providerId="ADAL" clId="{5614365D-DC9E-477C-9938-7E5FA5031CB1}" dt="2021-12-15T10:58:30.464" v="103" actId="478"/>
          <ac:grpSpMkLst>
            <pc:docMk/>
            <pc:sldMk cId="2765909486" sldId="351"/>
            <ac:grpSpMk id="5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30.655" v="104"/>
          <ac:grpSpMkLst>
            <pc:docMk/>
            <pc:sldMk cId="2765909486" sldId="351"/>
            <ac:grpSpMk id="8" creationId="{31AD649C-519C-4B68-8E38-753463C110ED}"/>
          </ac:grpSpMkLst>
        </pc:grpChg>
        <pc:picChg chg="mod">
          <ac:chgData name="FABIO SIEPE" userId="93ba5dac-c976-4bfa-b262-3812b097889a" providerId="ADAL" clId="{5614365D-DC9E-477C-9938-7E5FA5031CB1}" dt="2021-12-15T10:58:30.655" v="104"/>
          <ac:picMkLst>
            <pc:docMk/>
            <pc:sldMk cId="2765909486" sldId="351"/>
            <ac:picMk id="9" creationId="{0239CE0E-5390-4EE6-A460-DFD88E778304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34.002" v="106"/>
        <pc:sldMkLst>
          <pc:docMk/>
          <pc:sldMk cId="2766793608" sldId="352"/>
        </pc:sldMkLst>
        <pc:spChg chg="mod">
          <ac:chgData name="FABIO SIEPE" userId="93ba5dac-c976-4bfa-b262-3812b097889a" providerId="ADAL" clId="{5614365D-DC9E-477C-9938-7E5FA5031CB1}" dt="2021-12-15T10:58:34.002" v="106"/>
          <ac:spMkLst>
            <pc:docMk/>
            <pc:sldMk cId="2766793608" sldId="352"/>
            <ac:spMk id="9" creationId="{1C3483AF-805D-48CE-BD10-D9FAF754A902}"/>
          </ac:spMkLst>
        </pc:spChg>
        <pc:grpChg chg="del">
          <ac:chgData name="FABIO SIEPE" userId="93ba5dac-c976-4bfa-b262-3812b097889a" providerId="ADAL" clId="{5614365D-DC9E-477C-9938-7E5FA5031CB1}" dt="2021-12-15T10:58:33.806" v="105" actId="478"/>
          <ac:grpSpMkLst>
            <pc:docMk/>
            <pc:sldMk cId="2766793608" sldId="352"/>
            <ac:grpSpMk id="4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34.002" v="106"/>
          <ac:grpSpMkLst>
            <pc:docMk/>
            <pc:sldMk cId="2766793608" sldId="352"/>
            <ac:grpSpMk id="7" creationId="{4F5830A3-0B84-4CD9-A292-6D1C6FC75984}"/>
          </ac:grpSpMkLst>
        </pc:grpChg>
        <pc:picChg chg="mod">
          <ac:chgData name="FABIO SIEPE" userId="93ba5dac-c976-4bfa-b262-3812b097889a" providerId="ADAL" clId="{5614365D-DC9E-477C-9938-7E5FA5031CB1}" dt="2021-12-15T10:58:34.002" v="106"/>
          <ac:picMkLst>
            <pc:docMk/>
            <pc:sldMk cId="2766793608" sldId="352"/>
            <ac:picMk id="8" creationId="{57442CA4-318B-4D0C-85B9-75A71244B2A5}"/>
          </ac:picMkLst>
        </pc:picChg>
      </pc:sldChg>
      <pc:sldChg chg="add ord">
        <pc:chgData name="FABIO SIEPE" userId="93ba5dac-c976-4bfa-b262-3812b097889a" providerId="ADAL" clId="{5614365D-DC9E-477C-9938-7E5FA5031CB1}" dt="2021-12-15T11:16:19.759" v="282"/>
        <pc:sldMkLst>
          <pc:docMk/>
          <pc:sldMk cId="2048818273" sldId="353"/>
        </pc:sldMkLst>
      </pc:sldChg>
      <pc:sldChg chg="addSp delSp modSp mod">
        <pc:chgData name="FABIO SIEPE" userId="93ba5dac-c976-4bfa-b262-3812b097889a" providerId="ADAL" clId="{5614365D-DC9E-477C-9938-7E5FA5031CB1}" dt="2021-12-15T10:58:27.070" v="102"/>
        <pc:sldMkLst>
          <pc:docMk/>
          <pc:sldMk cId="2796986114" sldId="353"/>
        </pc:sldMkLst>
        <pc:spChg chg="mod">
          <ac:chgData name="FABIO SIEPE" userId="93ba5dac-c976-4bfa-b262-3812b097889a" providerId="ADAL" clId="{5614365D-DC9E-477C-9938-7E5FA5031CB1}" dt="2021-12-15T10:58:27.070" v="102"/>
          <ac:spMkLst>
            <pc:docMk/>
            <pc:sldMk cId="2796986114" sldId="353"/>
            <ac:spMk id="12" creationId="{6B441F1B-D4FB-4D0C-A463-19EA101D9A9C}"/>
          </ac:spMkLst>
        </pc:spChg>
        <pc:grpChg chg="del">
          <ac:chgData name="FABIO SIEPE" userId="93ba5dac-c976-4bfa-b262-3812b097889a" providerId="ADAL" clId="{5614365D-DC9E-477C-9938-7E5FA5031CB1}" dt="2021-12-15T10:58:26.891" v="101" actId="478"/>
          <ac:grpSpMkLst>
            <pc:docMk/>
            <pc:sldMk cId="2796986114" sldId="353"/>
            <ac:grpSpMk id="6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27.070" v="102"/>
          <ac:grpSpMkLst>
            <pc:docMk/>
            <pc:sldMk cId="2796986114" sldId="353"/>
            <ac:grpSpMk id="10" creationId="{951C2C2C-22F2-40A3-9A15-DD2EFA43D226}"/>
          </ac:grpSpMkLst>
        </pc:grpChg>
        <pc:picChg chg="mod">
          <ac:chgData name="FABIO SIEPE" userId="93ba5dac-c976-4bfa-b262-3812b097889a" providerId="ADAL" clId="{5614365D-DC9E-477C-9938-7E5FA5031CB1}" dt="2021-12-15T10:58:27.070" v="102"/>
          <ac:picMkLst>
            <pc:docMk/>
            <pc:sldMk cId="2796986114" sldId="353"/>
            <ac:picMk id="11" creationId="{53625F30-ABD2-4D5C-815E-69DF3C80867D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43.480" v="113"/>
        <pc:sldMkLst>
          <pc:docMk/>
          <pc:sldMk cId="4111432914" sldId="354"/>
        </pc:sldMkLst>
        <pc:spChg chg="mod">
          <ac:chgData name="FABIO SIEPE" userId="93ba5dac-c976-4bfa-b262-3812b097889a" providerId="ADAL" clId="{5614365D-DC9E-477C-9938-7E5FA5031CB1}" dt="2021-12-15T10:58:43.480" v="113"/>
          <ac:spMkLst>
            <pc:docMk/>
            <pc:sldMk cId="4111432914" sldId="354"/>
            <ac:spMk id="8" creationId="{0F08E412-3C98-4B8C-96DE-CDEE1779FF7D}"/>
          </ac:spMkLst>
        </pc:spChg>
        <pc:grpChg chg="del">
          <ac:chgData name="FABIO SIEPE" userId="93ba5dac-c976-4bfa-b262-3812b097889a" providerId="ADAL" clId="{5614365D-DC9E-477C-9938-7E5FA5031CB1}" dt="2021-12-15T10:58:43.308" v="112" actId="478"/>
          <ac:grpSpMkLst>
            <pc:docMk/>
            <pc:sldMk cId="4111432914" sldId="354"/>
            <ac:grpSpMk id="3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43.480" v="113"/>
          <ac:grpSpMkLst>
            <pc:docMk/>
            <pc:sldMk cId="4111432914" sldId="354"/>
            <ac:grpSpMk id="6" creationId="{F7608D59-7345-4737-91B9-ED19114AC704}"/>
          </ac:grpSpMkLst>
        </pc:grpChg>
        <pc:picChg chg="mod">
          <ac:chgData name="FABIO SIEPE" userId="93ba5dac-c976-4bfa-b262-3812b097889a" providerId="ADAL" clId="{5614365D-DC9E-477C-9938-7E5FA5031CB1}" dt="2021-12-15T10:58:43.480" v="113"/>
          <ac:picMkLst>
            <pc:docMk/>
            <pc:sldMk cId="4111432914" sldId="354"/>
            <ac:picMk id="7" creationId="{04043D06-553D-48BD-AC7C-3662086A3F74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0:58:46.579" v="115"/>
        <pc:sldMkLst>
          <pc:docMk/>
          <pc:sldMk cId="2458918165" sldId="355"/>
        </pc:sldMkLst>
        <pc:spChg chg="mod">
          <ac:chgData name="FABIO SIEPE" userId="93ba5dac-c976-4bfa-b262-3812b097889a" providerId="ADAL" clId="{5614365D-DC9E-477C-9938-7E5FA5031CB1}" dt="2021-12-15T10:58:46.579" v="115"/>
          <ac:spMkLst>
            <pc:docMk/>
            <pc:sldMk cId="2458918165" sldId="355"/>
            <ac:spMk id="8" creationId="{28F33DCB-8EB2-41DF-A865-FE3780FCA4F2}"/>
          </ac:spMkLst>
        </pc:spChg>
        <pc:grpChg chg="del">
          <ac:chgData name="FABIO SIEPE" userId="93ba5dac-c976-4bfa-b262-3812b097889a" providerId="ADAL" clId="{5614365D-DC9E-477C-9938-7E5FA5031CB1}" dt="2021-12-15T10:58:46.428" v="114" actId="478"/>
          <ac:grpSpMkLst>
            <pc:docMk/>
            <pc:sldMk cId="2458918165" sldId="355"/>
            <ac:grpSpMk id="3" creationId="{901E14E5-A477-4F74-9955-A8A9509CBDF1}"/>
          </ac:grpSpMkLst>
        </pc:grpChg>
        <pc:grpChg chg="add mod">
          <ac:chgData name="FABIO SIEPE" userId="93ba5dac-c976-4bfa-b262-3812b097889a" providerId="ADAL" clId="{5614365D-DC9E-477C-9938-7E5FA5031CB1}" dt="2021-12-15T10:58:46.579" v="115"/>
          <ac:grpSpMkLst>
            <pc:docMk/>
            <pc:sldMk cId="2458918165" sldId="355"/>
            <ac:grpSpMk id="6" creationId="{EA56ACA5-184E-4980-A972-D0F750FDB530}"/>
          </ac:grpSpMkLst>
        </pc:grpChg>
        <pc:picChg chg="mod">
          <ac:chgData name="FABIO SIEPE" userId="93ba5dac-c976-4bfa-b262-3812b097889a" providerId="ADAL" clId="{5614365D-DC9E-477C-9938-7E5FA5031CB1}" dt="2021-12-15T10:58:46.579" v="115"/>
          <ac:picMkLst>
            <pc:docMk/>
            <pc:sldMk cId="2458918165" sldId="355"/>
            <ac:picMk id="7" creationId="{676CBAF4-BC0B-4F95-A756-E14A175FA029}"/>
          </ac:picMkLst>
        </pc:picChg>
      </pc:sldChg>
      <pc:sldChg chg="addSp delSp modSp mod">
        <pc:chgData name="FABIO SIEPE" userId="93ba5dac-c976-4bfa-b262-3812b097889a" providerId="ADAL" clId="{5614365D-DC9E-477C-9938-7E5FA5031CB1}" dt="2021-12-15T11:06:56.248" v="186" actId="478"/>
        <pc:sldMkLst>
          <pc:docMk/>
          <pc:sldMk cId="1171368192" sldId="356"/>
        </pc:sldMkLst>
        <pc:spChg chg="del mod topLvl">
          <ac:chgData name="FABIO SIEPE" userId="93ba5dac-c976-4bfa-b262-3812b097889a" providerId="ADAL" clId="{5614365D-DC9E-477C-9938-7E5FA5031CB1}" dt="2021-12-15T11:00:15.420" v="133"/>
          <ac:spMkLst>
            <pc:docMk/>
            <pc:sldMk cId="1171368192" sldId="356"/>
            <ac:spMk id="5" creationId="{3DDDD1DF-C994-4612-AAC5-E725DA43C816}"/>
          </ac:spMkLst>
        </pc:spChg>
        <pc:spChg chg="add mod">
          <ac:chgData name="FABIO SIEPE" userId="93ba5dac-c976-4bfa-b262-3812b097889a" providerId="ADAL" clId="{5614365D-DC9E-477C-9938-7E5FA5031CB1}" dt="2021-12-15T10:57:39.010" v="89" actId="164"/>
          <ac:spMkLst>
            <pc:docMk/>
            <pc:sldMk cId="1171368192" sldId="356"/>
            <ac:spMk id="8" creationId="{72513E19-AE85-41B4-8CE5-F837CDC33B20}"/>
          </ac:spMkLst>
        </pc:spChg>
        <pc:spChg chg="add del mod">
          <ac:chgData name="FABIO SIEPE" userId="93ba5dac-c976-4bfa-b262-3812b097889a" providerId="ADAL" clId="{5614365D-DC9E-477C-9938-7E5FA5031CB1}" dt="2021-12-15T11:06:56.248" v="186" actId="478"/>
          <ac:spMkLst>
            <pc:docMk/>
            <pc:sldMk cId="1171368192" sldId="356"/>
            <ac:spMk id="10" creationId="{28AC58C7-655A-4949-810E-73BD26CE2F88}"/>
          </ac:spMkLst>
        </pc:spChg>
        <pc:grpChg chg="add del mod">
          <ac:chgData name="FABIO SIEPE" userId="93ba5dac-c976-4bfa-b262-3812b097889a" providerId="ADAL" clId="{5614365D-DC9E-477C-9938-7E5FA5031CB1}" dt="2021-12-15T10:54:52.943" v="47" actId="478"/>
          <ac:grpSpMkLst>
            <pc:docMk/>
            <pc:sldMk cId="1171368192" sldId="356"/>
            <ac:grpSpMk id="4" creationId="{EFB339ED-1D8E-4180-8C37-340E488F8EBE}"/>
          </ac:grpSpMkLst>
        </pc:grpChg>
        <pc:grpChg chg="add mod">
          <ac:chgData name="FABIO SIEPE" userId="93ba5dac-c976-4bfa-b262-3812b097889a" providerId="ADAL" clId="{5614365D-DC9E-477C-9938-7E5FA5031CB1}" dt="2021-12-15T10:57:56.755" v="91" actId="1076"/>
          <ac:grpSpMkLst>
            <pc:docMk/>
            <pc:sldMk cId="1171368192" sldId="356"/>
            <ac:grpSpMk id="9" creationId="{2B4DFC0D-3120-4043-A82C-96628B602878}"/>
          </ac:grpSpMkLst>
        </pc:grpChg>
        <pc:picChg chg="del mod topLvl">
          <ac:chgData name="FABIO SIEPE" userId="93ba5dac-c976-4bfa-b262-3812b097889a" providerId="ADAL" clId="{5614365D-DC9E-477C-9938-7E5FA5031CB1}" dt="2021-12-15T10:54:52.943" v="47" actId="478"/>
          <ac:picMkLst>
            <pc:docMk/>
            <pc:sldMk cId="1171368192" sldId="356"/>
            <ac:picMk id="6" creationId="{B72ADB7B-129F-4D89-A5CB-DD5544E49AE6}"/>
          </ac:picMkLst>
        </pc:picChg>
        <pc:picChg chg="add mod">
          <ac:chgData name="FABIO SIEPE" userId="93ba5dac-c976-4bfa-b262-3812b097889a" providerId="ADAL" clId="{5614365D-DC9E-477C-9938-7E5FA5031CB1}" dt="2021-12-15T10:57:39.010" v="89" actId="164"/>
          <ac:picMkLst>
            <pc:docMk/>
            <pc:sldMk cId="1171368192" sldId="356"/>
            <ac:picMk id="7" creationId="{3D107AF6-FC2D-4956-BD00-6936D16667DA}"/>
          </ac:picMkLst>
        </pc:picChg>
      </pc:sldChg>
      <pc:sldChg chg="addSp modSp">
        <pc:chgData name="FABIO SIEPE" userId="93ba5dac-c976-4bfa-b262-3812b097889a" providerId="ADAL" clId="{5614365D-DC9E-477C-9938-7E5FA5031CB1}" dt="2021-12-15T11:13:23.368" v="279"/>
        <pc:sldMkLst>
          <pc:docMk/>
          <pc:sldMk cId="1770705249" sldId="361"/>
        </pc:sldMkLst>
        <pc:spChg chg="mod">
          <ac:chgData name="FABIO SIEPE" userId="93ba5dac-c976-4bfa-b262-3812b097889a" providerId="ADAL" clId="{5614365D-DC9E-477C-9938-7E5FA5031CB1}" dt="2021-12-15T11:13:23.368" v="279"/>
          <ac:spMkLst>
            <pc:docMk/>
            <pc:sldMk cId="1770705249" sldId="361"/>
            <ac:spMk id="5" creationId="{49AAEE9C-F975-4FFE-9537-F78578E29B7E}"/>
          </ac:spMkLst>
        </pc:spChg>
        <pc:grpChg chg="add mod">
          <ac:chgData name="FABIO SIEPE" userId="93ba5dac-c976-4bfa-b262-3812b097889a" providerId="ADAL" clId="{5614365D-DC9E-477C-9938-7E5FA5031CB1}" dt="2021-12-15T11:13:23.368" v="279"/>
          <ac:grpSpMkLst>
            <pc:docMk/>
            <pc:sldMk cId="1770705249" sldId="361"/>
            <ac:grpSpMk id="3" creationId="{60F958A3-9F5A-4A54-BB30-D825FE300F90}"/>
          </ac:grpSpMkLst>
        </pc:grpChg>
        <pc:picChg chg="mod">
          <ac:chgData name="FABIO SIEPE" userId="93ba5dac-c976-4bfa-b262-3812b097889a" providerId="ADAL" clId="{5614365D-DC9E-477C-9938-7E5FA5031CB1}" dt="2021-12-15T11:13:23.368" v="279"/>
          <ac:picMkLst>
            <pc:docMk/>
            <pc:sldMk cId="1770705249" sldId="361"/>
            <ac:picMk id="4" creationId="{FAD0B99B-5A11-4FF3-8544-EE863A250A60}"/>
          </ac:picMkLst>
        </pc:picChg>
      </pc:sldChg>
    </pc:docChg>
  </pc:docChgLst>
  <pc:docChgLst>
    <pc:chgData name="ANNAMARIA BASILE" userId="S::a.basile40@studenti.unisa.it::8c069817-04d0-4146-952b-bcb2db5e8a57" providerId="AD" clId="Web-{CA4C00E2-9D51-493D-6153-51820AD9CA40}"/>
    <pc:docChg chg="modSld">
      <pc:chgData name="ANNAMARIA BASILE" userId="S::a.basile40@studenti.unisa.it::8c069817-04d0-4146-952b-bcb2db5e8a57" providerId="AD" clId="Web-{CA4C00E2-9D51-493D-6153-51820AD9CA40}" dt="2021-12-15T09:53:01.165" v="55" actId="20577"/>
      <pc:docMkLst>
        <pc:docMk/>
      </pc:docMkLst>
      <pc:sldChg chg="addSp delSp modSp">
        <pc:chgData name="ANNAMARIA BASILE" userId="S::a.basile40@studenti.unisa.it::8c069817-04d0-4146-952b-bcb2db5e8a57" providerId="AD" clId="Web-{CA4C00E2-9D51-493D-6153-51820AD9CA40}" dt="2021-12-15T09:19:35.839" v="12" actId="1076"/>
        <pc:sldMkLst>
          <pc:docMk/>
          <pc:sldMk cId="2765909486" sldId="351"/>
        </pc:sldMkLst>
        <pc:picChg chg="add mod">
          <ac:chgData name="ANNAMARIA BASILE" userId="S::a.basile40@studenti.unisa.it::8c069817-04d0-4146-952b-bcb2db5e8a57" providerId="AD" clId="Web-{CA4C00E2-9D51-493D-6153-51820AD9CA40}" dt="2021-12-15T09:19:35.839" v="12" actId="1076"/>
          <ac:picMkLst>
            <pc:docMk/>
            <pc:sldMk cId="2765909486" sldId="351"/>
            <ac:picMk id="4" creationId="{65BAE216-E459-4538-82C2-9044407D5583}"/>
          </ac:picMkLst>
        </pc:picChg>
        <pc:picChg chg="del">
          <ac:chgData name="ANNAMARIA BASILE" userId="S::a.basile40@studenti.unisa.it::8c069817-04d0-4146-952b-bcb2db5e8a57" providerId="AD" clId="Web-{CA4C00E2-9D51-493D-6153-51820AD9CA40}" dt="2021-12-15T09:19:15.417" v="7"/>
          <ac:picMkLst>
            <pc:docMk/>
            <pc:sldMk cId="2765909486" sldId="351"/>
            <ac:picMk id="1025" creationId="{BE00973A-5D74-48CF-86B1-7169F6C53709}"/>
          </ac:picMkLst>
        </pc:picChg>
      </pc:sldChg>
      <pc:sldChg chg="addSp modSp">
        <pc:chgData name="ANNAMARIA BASILE" userId="S::a.basile40@studenti.unisa.it::8c069817-04d0-4146-952b-bcb2db5e8a57" providerId="AD" clId="Web-{CA4C00E2-9D51-493D-6153-51820AD9CA40}" dt="2021-12-15T09:53:01.165" v="55" actId="20577"/>
        <pc:sldMkLst>
          <pc:docMk/>
          <pc:sldMk cId="2766793608" sldId="352"/>
        </pc:sldMkLst>
        <pc:spChg chg="mod">
          <ac:chgData name="ANNAMARIA BASILE" userId="S::a.basile40@studenti.unisa.it::8c069817-04d0-4146-952b-bcb2db5e8a57" providerId="AD" clId="Web-{CA4C00E2-9D51-493D-6153-51820AD9CA40}" dt="2021-12-15T09:53:01.165" v="55" actId="20577"/>
          <ac:spMkLst>
            <pc:docMk/>
            <pc:sldMk cId="2766793608" sldId="352"/>
            <ac:spMk id="2" creationId="{300D2589-5627-4758-817F-C0426A9CD1F4}"/>
          </ac:spMkLst>
        </pc:spChg>
        <pc:picChg chg="add mod">
          <ac:chgData name="ANNAMARIA BASILE" userId="S::a.basile40@studenti.unisa.it::8c069817-04d0-4146-952b-bcb2db5e8a57" providerId="AD" clId="Web-{CA4C00E2-9D51-493D-6153-51820AD9CA40}" dt="2021-12-15T09:52:50.883" v="52" actId="1076"/>
          <ac:picMkLst>
            <pc:docMk/>
            <pc:sldMk cId="2766793608" sldId="352"/>
            <ac:picMk id="3" creationId="{15E485A1-622D-4DA2-9B9F-8037BFFA7480}"/>
          </ac:picMkLst>
        </pc:picChg>
      </pc:sldChg>
      <pc:sldChg chg="modSp">
        <pc:chgData name="ANNAMARIA BASILE" userId="S::a.basile40@studenti.unisa.it::8c069817-04d0-4146-952b-bcb2db5e8a57" providerId="AD" clId="Web-{CA4C00E2-9D51-493D-6153-51820AD9CA40}" dt="2021-12-15T09:50:51.298" v="33" actId="1076"/>
        <pc:sldMkLst>
          <pc:docMk/>
          <pc:sldMk cId="4111432914" sldId="354"/>
        </pc:sldMkLst>
        <pc:spChg chg="mod">
          <ac:chgData name="ANNAMARIA BASILE" userId="S::a.basile40@studenti.unisa.it::8c069817-04d0-4146-952b-bcb2db5e8a57" providerId="AD" clId="Web-{CA4C00E2-9D51-493D-6153-51820AD9CA40}" dt="2021-12-15T09:50:51.298" v="33" actId="1076"/>
          <ac:spMkLst>
            <pc:docMk/>
            <pc:sldMk cId="4111432914" sldId="354"/>
            <ac:spMk id="2" creationId="{300D2589-5627-4758-817F-C0426A9CD1F4}"/>
          </ac:spMkLst>
        </pc:spChg>
      </pc:sldChg>
    </pc:docChg>
  </pc:docChgLst>
  <pc:docChgLst>
    <pc:chgData name="ANGELA DE MARTINO" userId="S::a.demartino68@studenti.unisa.it::f1f6d8a0-ea16-4351-88ae-f19d82073afd" providerId="AD" clId="Web-{194B8D90-B9AF-5C1E-3220-A53FC717F5C2}"/>
    <pc:docChg chg="addSld delSld">
      <pc:chgData name="ANGELA DE MARTINO" userId="S::a.demartino68@studenti.unisa.it::f1f6d8a0-ea16-4351-88ae-f19d82073afd" providerId="AD" clId="Web-{194B8D90-B9AF-5C1E-3220-A53FC717F5C2}" dt="2021-12-14T15:19:59.009" v="1"/>
      <pc:docMkLst>
        <pc:docMk/>
      </pc:docMkLst>
      <pc:sldChg chg="new del">
        <pc:chgData name="ANGELA DE MARTINO" userId="S::a.demartino68@studenti.unisa.it::f1f6d8a0-ea16-4351-88ae-f19d82073afd" providerId="AD" clId="Web-{194B8D90-B9AF-5C1E-3220-A53FC717F5C2}" dt="2021-12-14T15:19:59.009" v="1"/>
        <pc:sldMkLst>
          <pc:docMk/>
          <pc:sldMk cId="1562168048" sldId="352"/>
        </pc:sldMkLst>
      </pc:sldChg>
    </pc:docChg>
  </pc:docChgLst>
  <pc:docChgLst>
    <pc:chgData name="FABIO SIEPE" userId="S::f.siepe1@studenti.unisa.it::93ba5dac-c976-4bfa-b262-3812b097889a" providerId="AD" clId="Web-{8798A392-9F58-8131-C47B-2058C2A8E173}"/>
    <pc:docChg chg="addSld modSld">
      <pc:chgData name="FABIO SIEPE" userId="S::f.siepe1@studenti.unisa.it::93ba5dac-c976-4bfa-b262-3812b097889a" providerId="AD" clId="Web-{8798A392-9F58-8131-C47B-2058C2A8E173}" dt="2021-12-15T10:12:55.557" v="41"/>
      <pc:docMkLst>
        <pc:docMk/>
      </pc:docMkLst>
      <pc:sldChg chg="modSp">
        <pc:chgData name="FABIO SIEPE" userId="S::f.siepe1@studenti.unisa.it::93ba5dac-c976-4bfa-b262-3812b097889a" providerId="AD" clId="Web-{8798A392-9F58-8131-C47B-2058C2A8E173}" dt="2021-12-15T10:09:58.568" v="40" actId="20577"/>
        <pc:sldMkLst>
          <pc:docMk/>
          <pc:sldMk cId="967779007" sldId="290"/>
        </pc:sldMkLst>
        <pc:spChg chg="mod">
          <ac:chgData name="FABIO SIEPE" userId="S::f.siepe1@studenti.unisa.it::93ba5dac-c976-4bfa-b262-3812b097889a" providerId="AD" clId="Web-{8798A392-9F58-8131-C47B-2058C2A8E173}" dt="2021-12-15T10:09:58.568" v="40" actId="20577"/>
          <ac:spMkLst>
            <pc:docMk/>
            <pc:sldMk cId="967779007" sldId="290"/>
            <ac:spMk id="2" creationId="{FEC36730-0102-41C9-9A64-738234D1041B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6:19.875" v="33" actId="20577"/>
          <ac:spMkLst>
            <pc:docMk/>
            <pc:sldMk cId="967779007" sldId="290"/>
            <ac:spMk id="17" creationId="{8F6ADDD5-CAD3-4B70-B7ED-DC6C36BA6D55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6:39.016" v="38" actId="20577"/>
          <ac:spMkLst>
            <pc:docMk/>
            <pc:sldMk cId="967779007" sldId="290"/>
            <ac:spMk id="18" creationId="{D98242DB-D579-4B21-9C1C-F804DBAFE579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5:47.140" v="22" actId="20577"/>
          <ac:spMkLst>
            <pc:docMk/>
            <pc:sldMk cId="967779007" sldId="290"/>
            <ac:spMk id="20" creationId="{8E79FB88-4C9E-4A17-A3C4-AE4B455EED10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5:30.390" v="17" actId="20577"/>
          <ac:spMkLst>
            <pc:docMk/>
            <pc:sldMk cId="967779007" sldId="290"/>
            <ac:spMk id="21" creationId="{FC295B01-5CFB-470E-933B-9C3813F6819B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5:49.812" v="23" actId="20577"/>
          <ac:spMkLst>
            <pc:docMk/>
            <pc:sldMk cId="967779007" sldId="290"/>
            <ac:spMk id="22" creationId="{2575C579-F06B-4D23-8AF2-88F64595955E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6:02.984" v="28" actId="1076"/>
          <ac:spMkLst>
            <pc:docMk/>
            <pc:sldMk cId="967779007" sldId="290"/>
            <ac:spMk id="23" creationId="{F80A2D9E-DC6C-4E95-8D2B-E097C23ED156}"/>
          </ac:spMkLst>
        </pc:spChg>
        <pc:spChg chg="mod">
          <ac:chgData name="FABIO SIEPE" userId="S::f.siepe1@studenti.unisa.it::93ba5dac-c976-4bfa-b262-3812b097889a" providerId="AD" clId="Web-{8798A392-9F58-8131-C47B-2058C2A8E173}" dt="2021-12-15T10:04:46.404" v="8" actId="1076"/>
          <ac:spMkLst>
            <pc:docMk/>
            <pc:sldMk cId="967779007" sldId="290"/>
            <ac:spMk id="24" creationId="{07EC0F3C-FB5E-4D1A-BDCF-C9BDDC965516}"/>
          </ac:spMkLst>
        </pc:spChg>
        <pc:picChg chg="mod">
          <ac:chgData name="FABIO SIEPE" userId="S::f.siepe1@studenti.unisa.it::93ba5dac-c976-4bfa-b262-3812b097889a" providerId="AD" clId="Web-{8798A392-9F58-8131-C47B-2058C2A8E173}" dt="2021-12-15T10:00:51.196" v="0"/>
          <ac:picMkLst>
            <pc:docMk/>
            <pc:sldMk cId="967779007" sldId="290"/>
            <ac:picMk id="16" creationId="{0560D1D8-8CB8-45AB-873A-CAE5DEFC04D8}"/>
          </ac:picMkLst>
        </pc:picChg>
      </pc:sldChg>
      <pc:sldChg chg="new">
        <pc:chgData name="FABIO SIEPE" userId="S::f.siepe1@studenti.unisa.it::93ba5dac-c976-4bfa-b262-3812b097889a" providerId="AD" clId="Web-{8798A392-9F58-8131-C47B-2058C2A8E173}" dt="2021-12-15T10:12:55.557" v="41"/>
        <pc:sldMkLst>
          <pc:docMk/>
          <pc:sldMk cId="4069925620" sldId="356"/>
        </pc:sldMkLst>
      </pc:sldChg>
    </pc:docChg>
  </pc:docChgLst>
  <pc:docChgLst>
    <pc:chgData name="ELPIDIO MAZZA" userId="S::e.mazza7@studenti.unisa.it::53507a8b-ded2-4801-a6d8-3747fd5c3bbd" providerId="AD" clId="Web-{B25624E4-0FF9-BA10-9527-77138564E4AC}"/>
    <pc:docChg chg="modSld">
      <pc:chgData name="ELPIDIO MAZZA" userId="S::e.mazza7@studenti.unisa.it::53507a8b-ded2-4801-a6d8-3747fd5c3bbd" providerId="AD" clId="Web-{B25624E4-0FF9-BA10-9527-77138564E4AC}" dt="2021-12-14T16:04:23.246" v="0"/>
      <pc:docMkLst>
        <pc:docMk/>
      </pc:docMkLst>
      <pc:sldChg chg="modSp">
        <pc:chgData name="ELPIDIO MAZZA" userId="S::e.mazza7@studenti.unisa.it::53507a8b-ded2-4801-a6d8-3747fd5c3bbd" providerId="AD" clId="Web-{B25624E4-0FF9-BA10-9527-77138564E4AC}" dt="2021-12-14T16:04:23.246" v="0"/>
        <pc:sldMkLst>
          <pc:docMk/>
          <pc:sldMk cId="967779007" sldId="290"/>
        </pc:sldMkLst>
        <pc:picChg chg="mod">
          <ac:chgData name="ELPIDIO MAZZA" userId="S::e.mazza7@studenti.unisa.it::53507a8b-ded2-4801-a6d8-3747fd5c3bbd" providerId="AD" clId="Web-{B25624E4-0FF9-BA10-9527-77138564E4AC}" dt="2021-12-14T16:04:23.246" v="0"/>
          <ac:picMkLst>
            <pc:docMk/>
            <pc:sldMk cId="967779007" sldId="290"/>
            <ac:picMk id="11" creationId="{64689497-4709-42DF-BC18-BC8FCCB89719}"/>
          </ac:picMkLst>
        </pc:picChg>
      </pc:sldChg>
    </pc:docChg>
  </pc:docChgLst>
  <pc:docChgLst>
    <pc:chgData name="ELPIDIO MAZZA" userId="S::e.mazza7@studenti.unisa.it::53507a8b-ded2-4801-a6d8-3747fd5c3bbd" providerId="AD" clId="Web-{A6728670-6BE2-6B90-4FD7-870436AFBA33}"/>
    <pc:docChg chg="modSld">
      <pc:chgData name="ELPIDIO MAZZA" userId="S::e.mazza7@studenti.unisa.it::53507a8b-ded2-4801-a6d8-3747fd5c3bbd" providerId="AD" clId="Web-{A6728670-6BE2-6B90-4FD7-870436AFBA33}" dt="2021-12-16T21:47:25.744" v="47"/>
      <pc:docMkLst>
        <pc:docMk/>
      </pc:docMkLst>
      <pc:sldChg chg="modSp">
        <pc:chgData name="ELPIDIO MAZZA" userId="S::e.mazza7@studenti.unisa.it::53507a8b-ded2-4801-a6d8-3747fd5c3bbd" providerId="AD" clId="Web-{A6728670-6BE2-6B90-4FD7-870436AFBA33}" dt="2021-12-16T21:47:25.744" v="47"/>
        <pc:sldMkLst>
          <pc:docMk/>
          <pc:sldMk cId="3480974112" sldId="335"/>
        </pc:sldMkLst>
        <pc:graphicFrameChg chg="mod modGraphic">
          <ac:chgData name="ELPIDIO MAZZA" userId="S::e.mazza7@studenti.unisa.it::53507a8b-ded2-4801-a6d8-3747fd5c3bbd" providerId="AD" clId="Web-{A6728670-6BE2-6B90-4FD7-870436AFBA33}" dt="2021-12-16T21:47:25.744" v="47"/>
          <ac:graphicFrameMkLst>
            <pc:docMk/>
            <pc:sldMk cId="3480974112" sldId="335"/>
            <ac:graphicFrameMk id="13" creationId="{CD42B427-4547-491E-B4C6-96BE6B8F7A17}"/>
          </ac:graphicFrameMkLst>
        </pc:graphicFrameChg>
      </pc:sldChg>
    </pc:docChg>
  </pc:docChgLst>
  <pc:docChgLst>
    <pc:chgData name="MATTIA SAPERE" userId="S::m.sapere16@studenti.unisa.it::b1461ecb-4a70-43fc-b3c4-3dc18b3f004d" providerId="AD" clId="Web-{7B61B50E-6514-1AB4-BFDB-5A0287298C65}"/>
    <pc:docChg chg="modSld">
      <pc:chgData name="MATTIA SAPERE" userId="S::m.sapere16@studenti.unisa.it::b1461ecb-4a70-43fc-b3c4-3dc18b3f004d" providerId="AD" clId="Web-{7B61B50E-6514-1AB4-BFDB-5A0287298C65}" dt="2021-12-15T11:55:12.510" v="1486"/>
      <pc:docMkLst>
        <pc:docMk/>
      </pc:docMkLst>
      <pc:sldChg chg="modSp">
        <pc:chgData name="MATTIA SAPERE" userId="S::m.sapere16@studenti.unisa.it::b1461ecb-4a70-43fc-b3c4-3dc18b3f004d" providerId="AD" clId="Web-{7B61B50E-6514-1AB4-BFDB-5A0287298C65}" dt="2021-12-15T11:43:22.617" v="1336" actId="14100"/>
        <pc:sldMkLst>
          <pc:docMk/>
          <pc:sldMk cId="3086685074" sldId="270"/>
        </pc:sldMkLst>
        <pc:spChg chg="mod">
          <ac:chgData name="MATTIA SAPERE" userId="S::m.sapere16@studenti.unisa.it::b1461ecb-4a70-43fc-b3c4-3dc18b3f004d" providerId="AD" clId="Web-{7B61B50E-6514-1AB4-BFDB-5A0287298C65}" dt="2021-12-15T11:43:16.945" v="1333"/>
          <ac:spMkLst>
            <pc:docMk/>
            <pc:sldMk cId="3086685074" sldId="270"/>
            <ac:spMk id="215" creationId="{9D9FB4D9-F285-41D4-9F1F-689020B1CD93}"/>
          </ac:spMkLst>
        </pc:spChg>
        <pc:grpChg chg="mod">
          <ac:chgData name="MATTIA SAPERE" userId="S::m.sapere16@studenti.unisa.it::b1461ecb-4a70-43fc-b3c4-3dc18b3f004d" providerId="AD" clId="Web-{7B61B50E-6514-1AB4-BFDB-5A0287298C65}" dt="2021-12-15T11:43:22.617" v="1336" actId="14100"/>
          <ac:grpSpMkLst>
            <pc:docMk/>
            <pc:sldMk cId="3086685074" sldId="270"/>
            <ac:grpSpMk id="5" creationId="{E1A4B806-B355-4F93-9A6D-3B901982B4C0}"/>
          </ac:grpSpMkLst>
        </pc:grpChg>
        <pc:picChg chg="mod">
          <ac:chgData name="MATTIA SAPERE" userId="S::m.sapere16@studenti.unisa.it::b1461ecb-4a70-43fc-b3c4-3dc18b3f004d" providerId="AD" clId="Web-{7B61B50E-6514-1AB4-BFDB-5A0287298C65}" dt="2021-12-15T11:43:17.055" v="1334"/>
          <ac:picMkLst>
            <pc:docMk/>
            <pc:sldMk cId="3086685074" sldId="270"/>
            <ac:picMk id="205" creationId="{41B432A4-DCEF-49EB-A93E-1EC552D133D6}"/>
          </ac:picMkLst>
        </pc:picChg>
      </pc:sldChg>
      <pc:sldChg chg="modSp">
        <pc:chgData name="MATTIA SAPERE" userId="S::m.sapere16@studenti.unisa.it::b1461ecb-4a70-43fc-b3c4-3dc18b3f004d" providerId="AD" clId="Web-{7B61B50E-6514-1AB4-BFDB-5A0287298C65}" dt="2021-12-15T11:42:53.882" v="1329"/>
        <pc:sldMkLst>
          <pc:docMk/>
          <pc:sldMk cId="967779007" sldId="290"/>
        </pc:sldMkLst>
        <pc:picChg chg="mod">
          <ac:chgData name="MATTIA SAPERE" userId="S::m.sapere16@studenti.unisa.it::b1461ecb-4a70-43fc-b3c4-3dc18b3f004d" providerId="AD" clId="Web-{7B61B50E-6514-1AB4-BFDB-5A0287298C65}" dt="2021-12-15T11:42:52.476" v="1328"/>
          <ac:picMkLst>
            <pc:docMk/>
            <pc:sldMk cId="967779007" sldId="290"/>
            <ac:picMk id="4" creationId="{4CEF6F00-4DD5-4359-96EC-3753BC238FEA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41.413" v="1322"/>
          <ac:picMkLst>
            <pc:docMk/>
            <pc:sldMk cId="967779007" sldId="290"/>
            <ac:picMk id="5" creationId="{53F12BC8-3409-4178-BC9F-0823B1A2C8E5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44.929" v="1324"/>
          <ac:picMkLst>
            <pc:docMk/>
            <pc:sldMk cId="967779007" sldId="290"/>
            <ac:picMk id="7" creationId="{2A626668-4AD5-4E44-997C-97DDBBB6FEB5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46.960" v="1325"/>
          <ac:picMkLst>
            <pc:docMk/>
            <pc:sldMk cId="967779007" sldId="290"/>
            <ac:picMk id="11" creationId="{64689497-4709-42DF-BC18-BC8FCCB89719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48.991" v="1326"/>
          <ac:picMkLst>
            <pc:docMk/>
            <pc:sldMk cId="967779007" sldId="290"/>
            <ac:picMk id="12" creationId="{4C307E6D-B622-41A7-80DD-EE880CFF7008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50.867" v="1327"/>
          <ac:picMkLst>
            <pc:docMk/>
            <pc:sldMk cId="967779007" sldId="290"/>
            <ac:picMk id="13" creationId="{6E711B57-52C0-48D7-ACE6-A93CA2528E97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37.929" v="1321"/>
          <ac:picMkLst>
            <pc:docMk/>
            <pc:sldMk cId="967779007" sldId="290"/>
            <ac:picMk id="14" creationId="{5A87D3E4-B87A-4E41-8975-5D8E1209C35C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53.882" v="1329"/>
          <ac:picMkLst>
            <pc:docMk/>
            <pc:sldMk cId="967779007" sldId="290"/>
            <ac:picMk id="15" creationId="{2D13312C-1BAC-4EFF-80B6-CDF0490811B2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2:42.882" v="1323"/>
          <ac:picMkLst>
            <pc:docMk/>
            <pc:sldMk cId="967779007" sldId="290"/>
            <ac:picMk id="16" creationId="{0560D1D8-8CB8-45AB-873A-CAE5DEFC04D8}"/>
          </ac:picMkLst>
        </pc:picChg>
      </pc:sldChg>
      <pc:sldChg chg="delSp modSp">
        <pc:chgData name="MATTIA SAPERE" userId="S::m.sapere16@studenti.unisa.it::b1461ecb-4a70-43fc-b3c4-3dc18b3f004d" providerId="AD" clId="Web-{7B61B50E-6514-1AB4-BFDB-5A0287298C65}" dt="2021-12-15T11:44:19.681" v="1345" actId="1076"/>
        <pc:sldMkLst>
          <pc:docMk/>
          <pc:sldMk cId="2737942562" sldId="308"/>
        </pc:sldMkLst>
        <pc:spChg chg="mod">
          <ac:chgData name="MATTIA SAPERE" userId="S::m.sapere16@studenti.unisa.it::b1461ecb-4a70-43fc-b3c4-3dc18b3f004d" providerId="AD" clId="Web-{7B61B50E-6514-1AB4-BFDB-5A0287298C65}" dt="2021-12-15T11:43:50.352" v="1340"/>
          <ac:spMkLst>
            <pc:docMk/>
            <pc:sldMk cId="2737942562" sldId="308"/>
            <ac:spMk id="11" creationId="{7D44C4B4-5C73-40B4-8BF4-227CA461FDF7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43:46.571" v="1339"/>
          <ac:spMkLst>
            <pc:docMk/>
            <pc:sldMk cId="2737942562" sldId="308"/>
            <ac:spMk id="55" creationId="{188433D5-6CC4-495C-8726-4989F2ED76DF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43:43.555" v="1338"/>
          <ac:spMkLst>
            <pc:docMk/>
            <pc:sldMk cId="2737942562" sldId="308"/>
            <ac:spMk id="56" creationId="{47529083-98FD-4730-9BD5-C0E544BD7648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43:40.946" v="1337"/>
          <ac:spMkLst>
            <pc:docMk/>
            <pc:sldMk cId="2737942562" sldId="308"/>
            <ac:spMk id="57" creationId="{E8809CB7-9D13-4F5B-921B-B82ABFBFC427}"/>
          </ac:spMkLst>
        </pc:spChg>
        <pc:grpChg chg="del">
          <ac:chgData name="MATTIA SAPERE" userId="S::m.sapere16@studenti.unisa.it::b1461ecb-4a70-43fc-b3c4-3dc18b3f004d" providerId="AD" clId="Web-{7B61B50E-6514-1AB4-BFDB-5A0287298C65}" dt="2021-12-15T11:43:52.259" v="1341"/>
          <ac:grpSpMkLst>
            <pc:docMk/>
            <pc:sldMk cId="2737942562" sldId="308"/>
            <ac:grpSpMk id="14" creationId="{5E1CFFED-EF22-45A2-B0BE-A8A74979440F}"/>
          </ac:grpSpMkLst>
        </pc:grpChg>
        <pc:grpChg chg="mod">
          <ac:chgData name="MATTIA SAPERE" userId="S::m.sapere16@studenti.unisa.it::b1461ecb-4a70-43fc-b3c4-3dc18b3f004d" providerId="AD" clId="Web-{7B61B50E-6514-1AB4-BFDB-5A0287298C65}" dt="2021-12-15T11:44:19.681" v="1345" actId="1076"/>
          <ac:grpSpMkLst>
            <pc:docMk/>
            <pc:sldMk cId="2737942562" sldId="308"/>
            <ac:grpSpMk id="58" creationId="{038456A3-1368-42EE-8896-6A55AF8844A2}"/>
          </ac:grpSpMkLst>
        </pc:grpChg>
        <pc:grpChg chg="mod">
          <ac:chgData name="MATTIA SAPERE" userId="S::m.sapere16@studenti.unisa.it::b1461ecb-4a70-43fc-b3c4-3dc18b3f004d" providerId="AD" clId="Web-{7B61B50E-6514-1AB4-BFDB-5A0287298C65}" dt="2021-12-15T11:44:17.916" v="1344" actId="1076"/>
          <ac:grpSpMkLst>
            <pc:docMk/>
            <pc:sldMk cId="2737942562" sldId="308"/>
            <ac:grpSpMk id="59" creationId="{0102B3F3-C9FA-463E-962C-6A657756CEC2}"/>
          </ac:grpSpMkLst>
        </pc:grpChg>
      </pc:sldChg>
      <pc:sldChg chg="addSp delSp modSp">
        <pc:chgData name="MATTIA SAPERE" userId="S::m.sapere16@studenti.unisa.it::b1461ecb-4a70-43fc-b3c4-3dc18b3f004d" providerId="AD" clId="Web-{7B61B50E-6514-1AB4-BFDB-5A0287298C65}" dt="2021-12-15T11:55:12.510" v="1486"/>
        <pc:sldMkLst>
          <pc:docMk/>
          <pc:sldMk cId="2237534520" sldId="331"/>
        </pc:sldMkLst>
        <pc:spChg chg="mod">
          <ac:chgData name="MATTIA SAPERE" userId="S::m.sapere16@studenti.unisa.it::b1461ecb-4a70-43fc-b3c4-3dc18b3f004d" providerId="AD" clId="Web-{7B61B50E-6514-1AB4-BFDB-5A0287298C65}" dt="2021-12-15T11:50:39.769" v="1364" actId="20577"/>
          <ac:spMkLst>
            <pc:docMk/>
            <pc:sldMk cId="2237534520" sldId="331"/>
            <ac:spMk id="2" creationId="{D735F7F3-C1B5-4B60-A00A-4EB618DDFB5A}"/>
          </ac:spMkLst>
        </pc:spChg>
        <pc:spChg chg="add del">
          <ac:chgData name="MATTIA SAPERE" userId="S::m.sapere16@studenti.unisa.it::b1461ecb-4a70-43fc-b3c4-3dc18b3f004d" providerId="AD" clId="Web-{7B61B50E-6514-1AB4-BFDB-5A0287298C65}" dt="2021-12-15T11:50:57.894" v="1365"/>
          <ac:spMkLst>
            <pc:docMk/>
            <pc:sldMk cId="2237534520" sldId="331"/>
            <ac:spMk id="3" creationId="{1675080A-EAD9-4160-B956-DE35E91FC5CA}"/>
          </ac:spMkLst>
        </pc:spChg>
        <pc:spChg chg="del">
          <ac:chgData name="MATTIA SAPERE" userId="S::m.sapere16@studenti.unisa.it::b1461ecb-4a70-43fc-b3c4-3dc18b3f004d" providerId="AD" clId="Web-{7B61B50E-6514-1AB4-BFDB-5A0287298C65}" dt="2021-12-15T11:53:57.445" v="1447"/>
          <ac:spMkLst>
            <pc:docMk/>
            <pc:sldMk cId="2237534520" sldId="331"/>
            <ac:spMk id="4" creationId="{F5FEBACD-8A66-4056-A9BC-FA0F101D5433}"/>
          </ac:spMkLst>
        </pc:spChg>
        <pc:spChg chg="del">
          <ac:chgData name="MATTIA SAPERE" userId="S::m.sapere16@studenti.unisa.it::b1461ecb-4a70-43fc-b3c4-3dc18b3f004d" providerId="AD" clId="Web-{7B61B50E-6514-1AB4-BFDB-5A0287298C65}" dt="2021-12-15T11:52:19.693" v="1389"/>
          <ac:spMkLst>
            <pc:docMk/>
            <pc:sldMk cId="2237534520" sldId="331"/>
            <ac:spMk id="6" creationId="{DA9BBC89-5F78-4F05-A2AB-FCC8F9D3025B}"/>
          </ac:spMkLst>
        </pc:spChg>
        <pc:spChg chg="add mod">
          <ac:chgData name="MATTIA SAPERE" userId="S::m.sapere16@studenti.unisa.it::b1461ecb-4a70-43fc-b3c4-3dc18b3f004d" providerId="AD" clId="Web-{7B61B50E-6514-1AB4-BFDB-5A0287298C65}" dt="2021-12-15T11:51:53.192" v="1388"/>
          <ac:spMkLst>
            <pc:docMk/>
            <pc:sldMk cId="2237534520" sldId="331"/>
            <ac:spMk id="17" creationId="{A85B8579-6F55-46C6-928F-CDC326AFE8A8}"/>
          </ac:spMkLst>
        </pc:spChg>
        <pc:spChg chg="add del mod">
          <ac:chgData name="MATTIA SAPERE" userId="S::m.sapere16@studenti.unisa.it::b1461ecb-4a70-43fc-b3c4-3dc18b3f004d" providerId="AD" clId="Web-{7B61B50E-6514-1AB4-BFDB-5A0287298C65}" dt="2021-12-15T11:53:38.617" v="1444" actId="20577"/>
          <ac:spMkLst>
            <pc:docMk/>
            <pc:sldMk cId="2237534520" sldId="331"/>
            <ac:spMk id="18" creationId="{9462CD9B-2C37-4536-BD72-68368A04DD61}"/>
          </ac:spMkLst>
        </pc:spChg>
        <pc:spChg chg="add del">
          <ac:chgData name="MATTIA SAPERE" userId="S::m.sapere16@studenti.unisa.it::b1461ecb-4a70-43fc-b3c4-3dc18b3f004d" providerId="AD" clId="Web-{7B61B50E-6514-1AB4-BFDB-5A0287298C65}" dt="2021-12-15T11:52:30.631" v="1393"/>
          <ac:spMkLst>
            <pc:docMk/>
            <pc:sldMk cId="2237534520" sldId="331"/>
            <ac:spMk id="19" creationId="{22BB3AAB-52DA-4D0E-B666-D013324738A1}"/>
          </ac:spMkLst>
        </pc:spChg>
        <pc:spChg chg="add mod">
          <ac:chgData name="MATTIA SAPERE" userId="S::m.sapere16@studenti.unisa.it::b1461ecb-4a70-43fc-b3c4-3dc18b3f004d" providerId="AD" clId="Web-{7B61B50E-6514-1AB4-BFDB-5A0287298C65}" dt="2021-12-15T11:54:47.634" v="1481" actId="1076"/>
          <ac:spMkLst>
            <pc:docMk/>
            <pc:sldMk cId="2237534520" sldId="331"/>
            <ac:spMk id="20" creationId="{A003BDE2-5DE7-46DE-A142-EBB68E11C18F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55:12.510" v="1486"/>
          <ac:spMkLst>
            <pc:docMk/>
            <pc:sldMk cId="2237534520" sldId="331"/>
            <ac:spMk id="27" creationId="{5C586022-5479-4B79-9198-2B116C27F9FD}"/>
          </ac:spMkLst>
        </pc:spChg>
        <pc:spChg chg="add del mod">
          <ac:chgData name="MATTIA SAPERE" userId="S::m.sapere16@studenti.unisa.it::b1461ecb-4a70-43fc-b3c4-3dc18b3f004d" providerId="AD" clId="Web-{7B61B50E-6514-1AB4-BFDB-5A0287298C65}" dt="2021-12-15T11:51:02.488" v="1367"/>
          <ac:spMkLst>
            <pc:docMk/>
            <pc:sldMk cId="2237534520" sldId="331"/>
            <ac:spMk id="37" creationId="{EE88E8CA-DD7C-40D8-96C9-6B9B064FF38E}"/>
          </ac:spMkLst>
        </pc:spChg>
        <pc:spChg chg="del mod">
          <ac:chgData name="MATTIA SAPERE" userId="S::m.sapere16@studenti.unisa.it::b1461ecb-4a70-43fc-b3c4-3dc18b3f004d" providerId="AD" clId="Web-{7B61B50E-6514-1AB4-BFDB-5A0287298C65}" dt="2021-12-15T11:53:48.461" v="1446"/>
          <ac:spMkLst>
            <pc:docMk/>
            <pc:sldMk cId="2237534520" sldId="331"/>
            <ac:spMk id="39" creationId="{93B014B0-607A-4B1B-9F95-A8082EFB3577}"/>
          </ac:spMkLst>
        </pc:spChg>
        <pc:spChg chg="del">
          <ac:chgData name="MATTIA SAPERE" userId="S::m.sapere16@studenti.unisa.it::b1461ecb-4a70-43fc-b3c4-3dc18b3f004d" providerId="AD" clId="Web-{7B61B50E-6514-1AB4-BFDB-5A0287298C65}" dt="2021-12-15T11:52:21.084" v="1390"/>
          <ac:spMkLst>
            <pc:docMk/>
            <pc:sldMk cId="2237534520" sldId="331"/>
            <ac:spMk id="40" creationId="{C5D6262D-095E-4FAF-9FCF-96A4ABCEF9B2}"/>
          </ac:spMkLst>
        </pc:spChg>
        <pc:picChg chg="mod">
          <ac:chgData name="MATTIA SAPERE" userId="S::m.sapere16@studenti.unisa.it::b1461ecb-4a70-43fc-b3c4-3dc18b3f004d" providerId="AD" clId="Web-{7B61B50E-6514-1AB4-BFDB-5A0287298C65}" dt="2021-12-15T11:55:01.197" v="1484"/>
          <ac:picMkLst>
            <pc:docMk/>
            <pc:sldMk cId="2237534520" sldId="331"/>
            <ac:picMk id="58" creationId="{B62C1E89-0725-4086-A845-96606763048C}"/>
          </ac:picMkLst>
        </pc:picChg>
      </pc:sldChg>
      <pc:sldChg chg="modSp">
        <pc:chgData name="MATTIA SAPERE" userId="S::m.sapere16@studenti.unisa.it::b1461ecb-4a70-43fc-b3c4-3dc18b3f004d" providerId="AD" clId="Web-{7B61B50E-6514-1AB4-BFDB-5A0287298C65}" dt="2021-12-15T11:48:03.577" v="1359"/>
        <pc:sldMkLst>
          <pc:docMk/>
          <pc:sldMk cId="1389923399" sldId="344"/>
        </pc:sldMkLst>
        <pc:spChg chg="mod">
          <ac:chgData name="MATTIA SAPERE" userId="S::m.sapere16@studenti.unisa.it::b1461ecb-4a70-43fc-b3c4-3dc18b3f004d" providerId="AD" clId="Web-{7B61B50E-6514-1AB4-BFDB-5A0287298C65}" dt="2021-12-15T11:48:03.577" v="1359"/>
          <ac:spMkLst>
            <pc:docMk/>
            <pc:sldMk cId="1389923399" sldId="344"/>
            <ac:spMk id="3" creationId="{8E51B206-7499-4429-A9CB-107B18F135E1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35:04.480" v="1241" actId="1076"/>
          <ac:spMkLst>
            <pc:docMk/>
            <pc:sldMk cId="1389923399" sldId="344"/>
            <ac:spMk id="5" creationId="{0B248419-52C5-4714-BD98-345CDD1817B6}"/>
          </ac:spMkLst>
        </pc:spChg>
        <pc:spChg chg="mod">
          <ac:chgData name="MATTIA SAPERE" userId="S::m.sapere16@studenti.unisa.it::b1461ecb-4a70-43fc-b3c4-3dc18b3f004d" providerId="AD" clId="Web-{7B61B50E-6514-1AB4-BFDB-5A0287298C65}" dt="2021-12-15T11:34:59.902" v="1240"/>
          <ac:spMkLst>
            <pc:docMk/>
            <pc:sldMk cId="1389923399" sldId="344"/>
            <ac:spMk id="18" creationId="{B0DB08EA-0FE9-418D-A419-665993915DC4}"/>
          </ac:spMkLst>
        </pc:spChg>
        <pc:picChg chg="mod">
          <ac:chgData name="MATTIA SAPERE" userId="S::m.sapere16@studenti.unisa.it::b1461ecb-4a70-43fc-b3c4-3dc18b3f004d" providerId="AD" clId="Web-{7B61B50E-6514-1AB4-BFDB-5A0287298C65}" dt="2021-12-15T11:35:12.356" v="1243"/>
          <ac:picMkLst>
            <pc:docMk/>
            <pc:sldMk cId="1389923399" sldId="344"/>
            <ac:picMk id="1028" creationId="{C49AD940-61A1-4A1D-9BC6-63E516364DE1}"/>
          </ac:picMkLst>
        </pc:picChg>
        <pc:picChg chg="mod">
          <ac:chgData name="MATTIA SAPERE" userId="S::m.sapere16@studenti.unisa.it::b1461ecb-4a70-43fc-b3c4-3dc18b3f004d" providerId="AD" clId="Web-{7B61B50E-6514-1AB4-BFDB-5A0287298C65}" dt="2021-12-15T11:46:59.873" v="1356" actId="14100"/>
          <ac:picMkLst>
            <pc:docMk/>
            <pc:sldMk cId="1389923399" sldId="344"/>
            <ac:picMk id="1030" creationId="{88488840-BB79-48B2-8560-7C0D268818F7}"/>
          </ac:picMkLst>
        </pc:picChg>
      </pc:sldChg>
      <pc:sldChg chg="modSp">
        <pc:chgData name="MATTIA SAPERE" userId="S::m.sapere16@studenti.unisa.it::b1461ecb-4a70-43fc-b3c4-3dc18b3f004d" providerId="AD" clId="Web-{7B61B50E-6514-1AB4-BFDB-5A0287298C65}" dt="2021-12-15T11:45:18.683" v="1350"/>
        <pc:sldMkLst>
          <pc:docMk/>
          <pc:sldMk cId="2455616907" sldId="346"/>
        </pc:sldMkLst>
        <pc:graphicFrameChg chg="modGraphic">
          <ac:chgData name="MATTIA SAPERE" userId="S::m.sapere16@studenti.unisa.it::b1461ecb-4a70-43fc-b3c4-3dc18b3f004d" providerId="AD" clId="Web-{7B61B50E-6514-1AB4-BFDB-5A0287298C65}" dt="2021-12-15T11:45:18.683" v="1350"/>
          <ac:graphicFrameMkLst>
            <pc:docMk/>
            <pc:sldMk cId="2455616907" sldId="346"/>
            <ac:graphicFrameMk id="3" creationId="{B32A8887-4869-4196-B681-2A86AF862331}"/>
          </ac:graphicFrameMkLst>
        </pc:graphicFrameChg>
      </pc:sldChg>
      <pc:sldChg chg="modSp">
        <pc:chgData name="MATTIA SAPERE" userId="S::m.sapere16@studenti.unisa.it::b1461ecb-4a70-43fc-b3c4-3dc18b3f004d" providerId="AD" clId="Web-{7B61B50E-6514-1AB4-BFDB-5A0287298C65}" dt="2021-12-15T11:47:19.529" v="1357" actId="1076"/>
        <pc:sldMkLst>
          <pc:docMk/>
          <pc:sldMk cId="3929311864" sldId="347"/>
        </pc:sldMkLst>
        <pc:spChg chg="mod">
          <ac:chgData name="MATTIA SAPERE" userId="S::m.sapere16@studenti.unisa.it::b1461ecb-4a70-43fc-b3c4-3dc18b3f004d" providerId="AD" clId="Web-{7B61B50E-6514-1AB4-BFDB-5A0287298C65}" dt="2021-12-15T11:47:19.529" v="1357" actId="1076"/>
          <ac:spMkLst>
            <pc:docMk/>
            <pc:sldMk cId="3929311864" sldId="347"/>
            <ac:spMk id="2" creationId="{7F8AF228-E0CD-4ACB-A1F6-7895626DC5BE}"/>
          </ac:spMkLst>
        </pc:spChg>
      </pc:sldChg>
      <pc:sldChg chg="modSp">
        <pc:chgData name="MATTIA SAPERE" userId="S::m.sapere16@studenti.unisa.it::b1461ecb-4a70-43fc-b3c4-3dc18b3f004d" providerId="AD" clId="Web-{7B61B50E-6514-1AB4-BFDB-5A0287298C65}" dt="2021-12-15T11:41:04.926" v="1318" actId="14100"/>
        <pc:sldMkLst>
          <pc:docMk/>
          <pc:sldMk cId="2765909486" sldId="351"/>
        </pc:sldMkLst>
        <pc:spChg chg="mod">
          <ac:chgData name="MATTIA SAPERE" userId="S::m.sapere16@studenti.unisa.it::b1461ecb-4a70-43fc-b3c4-3dc18b3f004d" providerId="AD" clId="Web-{7B61B50E-6514-1AB4-BFDB-5A0287298C65}" dt="2021-12-15T11:40:58.942" v="1316" actId="1076"/>
          <ac:spMkLst>
            <pc:docMk/>
            <pc:sldMk cId="2765909486" sldId="351"/>
            <ac:spMk id="2" creationId="{9B4AFD2F-FAF0-4F96-A586-00EFFDC5FD64}"/>
          </ac:spMkLst>
        </pc:spChg>
        <pc:picChg chg="mod">
          <ac:chgData name="MATTIA SAPERE" userId="S::m.sapere16@studenti.unisa.it::b1461ecb-4a70-43fc-b3c4-3dc18b3f004d" providerId="AD" clId="Web-{7B61B50E-6514-1AB4-BFDB-5A0287298C65}" dt="2021-12-15T11:41:04.926" v="1318" actId="14100"/>
          <ac:picMkLst>
            <pc:docMk/>
            <pc:sldMk cId="2765909486" sldId="351"/>
            <ac:picMk id="4" creationId="{65BAE216-E459-4538-82C2-9044407D5583}"/>
          </ac:picMkLst>
        </pc:picChg>
      </pc:sldChg>
      <pc:sldChg chg="addSp delSp modSp">
        <pc:chgData name="MATTIA SAPERE" userId="S::m.sapere16@studenti.unisa.it::b1461ecb-4a70-43fc-b3c4-3dc18b3f004d" providerId="AD" clId="Web-{7B61B50E-6514-1AB4-BFDB-5A0287298C65}" dt="2021-12-15T11:42:24.866" v="1320" actId="1076"/>
        <pc:sldMkLst>
          <pc:docMk/>
          <pc:sldMk cId="2766793608" sldId="352"/>
        </pc:sldMkLst>
        <pc:spChg chg="add del mod">
          <ac:chgData name="MATTIA SAPERE" userId="S::m.sapere16@studenti.unisa.it::b1461ecb-4a70-43fc-b3c4-3dc18b3f004d" providerId="AD" clId="Web-{7B61B50E-6514-1AB4-BFDB-5A0287298C65}" dt="2021-12-15T11:37:47.266" v="1290" actId="14100"/>
          <ac:spMkLst>
            <pc:docMk/>
            <pc:sldMk cId="2766793608" sldId="352"/>
            <ac:spMk id="2" creationId="{300D2589-5627-4758-817F-C0426A9CD1F4}"/>
          </ac:spMkLst>
        </pc:spChg>
        <pc:picChg chg="mod">
          <ac:chgData name="MATTIA SAPERE" userId="S::m.sapere16@studenti.unisa.it::b1461ecb-4a70-43fc-b3c4-3dc18b3f004d" providerId="AD" clId="Web-{7B61B50E-6514-1AB4-BFDB-5A0287298C65}" dt="2021-12-15T11:42:24.866" v="1320" actId="1076"/>
          <ac:picMkLst>
            <pc:docMk/>
            <pc:sldMk cId="2766793608" sldId="352"/>
            <ac:picMk id="3" creationId="{15E485A1-622D-4DA2-9B9F-8037BFFA7480}"/>
          </ac:picMkLst>
        </pc:picChg>
      </pc:sldChg>
      <pc:sldChg chg="modSp">
        <pc:chgData name="MATTIA SAPERE" userId="S::m.sapere16@studenti.unisa.it::b1461ecb-4a70-43fc-b3c4-3dc18b3f004d" providerId="AD" clId="Web-{7B61B50E-6514-1AB4-BFDB-5A0287298C65}" dt="2021-12-15T11:34:21.682" v="1235" actId="1076"/>
        <pc:sldMkLst>
          <pc:docMk/>
          <pc:sldMk cId="2048818273" sldId="353"/>
        </pc:sldMkLst>
        <pc:spChg chg="mod">
          <ac:chgData name="MATTIA SAPERE" userId="S::m.sapere16@studenti.unisa.it::b1461ecb-4a70-43fc-b3c4-3dc18b3f004d" providerId="AD" clId="Web-{7B61B50E-6514-1AB4-BFDB-5A0287298C65}" dt="2021-12-15T11:34:17.932" v="1234"/>
          <ac:spMkLst>
            <pc:docMk/>
            <pc:sldMk cId="2048818273" sldId="353"/>
            <ac:spMk id="9" creationId="{0F509343-A4CE-41FA-AFC1-AE7961B18AC9}"/>
          </ac:spMkLst>
        </pc:spChg>
        <pc:picChg chg="mod">
          <ac:chgData name="MATTIA SAPERE" userId="S::m.sapere16@studenti.unisa.it::b1461ecb-4a70-43fc-b3c4-3dc18b3f004d" providerId="AD" clId="Web-{7B61B50E-6514-1AB4-BFDB-5A0287298C65}" dt="2021-12-15T11:34:21.682" v="1235" actId="1076"/>
          <ac:picMkLst>
            <pc:docMk/>
            <pc:sldMk cId="2048818273" sldId="353"/>
            <ac:picMk id="4" creationId="{7C6D44E9-D016-4A12-8479-88C754F9BCC8}"/>
          </ac:picMkLst>
        </pc:picChg>
      </pc:sldChg>
      <pc:sldChg chg="addSp delSp modSp">
        <pc:chgData name="MATTIA SAPERE" userId="S::m.sapere16@studenti.unisa.it::b1461ecb-4a70-43fc-b3c4-3dc18b3f004d" providerId="AD" clId="Web-{7B61B50E-6514-1AB4-BFDB-5A0287298C65}" dt="2021-12-15T11:39:53.753" v="1303"/>
        <pc:sldMkLst>
          <pc:docMk/>
          <pc:sldMk cId="1240889408" sldId="361"/>
        </pc:sldMkLst>
        <pc:spChg chg="add mod">
          <ac:chgData name="MATTIA SAPERE" userId="S::m.sapere16@studenti.unisa.it::b1461ecb-4a70-43fc-b3c4-3dc18b3f004d" providerId="AD" clId="Web-{7B61B50E-6514-1AB4-BFDB-5A0287298C65}" dt="2021-12-15T11:39:34.065" v="1301" actId="14100"/>
          <ac:spMkLst>
            <pc:docMk/>
            <pc:sldMk cId="1240889408" sldId="361"/>
            <ac:spMk id="2" creationId="{5142E50D-D130-4AEF-8C27-14F458E4365C}"/>
          </ac:spMkLst>
        </pc:spChg>
        <pc:spChg chg="add del">
          <ac:chgData name="MATTIA SAPERE" userId="S::m.sapere16@studenti.unisa.it::b1461ecb-4a70-43fc-b3c4-3dc18b3f004d" providerId="AD" clId="Web-{7B61B50E-6514-1AB4-BFDB-5A0287298C65}" dt="2021-12-15T11:18:51.442" v="90"/>
          <ac:spMkLst>
            <pc:docMk/>
            <pc:sldMk cId="1240889408" sldId="361"/>
            <ac:spMk id="4" creationId="{F30BFBA8-759E-4089-BBB0-3EBABE4A0E54}"/>
          </ac:spMkLst>
        </pc:spChg>
        <pc:graphicFrameChg chg="mod modGraphic">
          <ac:chgData name="MATTIA SAPERE" userId="S::m.sapere16@studenti.unisa.it::b1461ecb-4a70-43fc-b3c4-3dc18b3f004d" providerId="AD" clId="Web-{7B61B50E-6514-1AB4-BFDB-5A0287298C65}" dt="2021-12-15T11:39:53.753" v="1303"/>
          <ac:graphicFrameMkLst>
            <pc:docMk/>
            <pc:sldMk cId="1240889408" sldId="361"/>
            <ac:graphicFrameMk id="3" creationId="{8058F04B-7D27-4C23-82B1-93E02799867C}"/>
          </ac:graphicFrameMkLst>
        </pc:graphicFrameChg>
      </pc:sldChg>
    </pc:docChg>
  </pc:docChgLst>
  <pc:docChgLst>
    <pc:chgData name="FABIO SIEPE" userId="S::f.siepe1@studenti.unisa.it::93ba5dac-c976-4bfa-b262-3812b097889a" providerId="AD" clId="Web-{2F13B73B-AAF5-62FD-D92A-B4874EA9D73D}"/>
    <pc:docChg chg="modSld">
      <pc:chgData name="FABIO SIEPE" userId="S::f.siepe1@studenti.unisa.it::93ba5dac-c976-4bfa-b262-3812b097889a" providerId="AD" clId="Web-{2F13B73B-AAF5-62FD-D92A-B4874EA9D73D}" dt="2021-12-19T14:23:50.670" v="1" actId="688"/>
      <pc:docMkLst>
        <pc:docMk/>
      </pc:docMkLst>
      <pc:sldChg chg="modSp">
        <pc:chgData name="FABIO SIEPE" userId="S::f.siepe1@studenti.unisa.it::93ba5dac-c976-4bfa-b262-3812b097889a" providerId="AD" clId="Web-{2F13B73B-AAF5-62FD-D92A-B4874EA9D73D}" dt="2021-12-19T14:23:50.670" v="1" actId="688"/>
        <pc:sldMkLst>
          <pc:docMk/>
          <pc:sldMk cId="2737942562" sldId="308"/>
        </pc:sldMkLst>
        <pc:spChg chg="mod">
          <ac:chgData name="FABIO SIEPE" userId="S::f.siepe1@studenti.unisa.it::93ba5dac-c976-4bfa-b262-3812b097889a" providerId="AD" clId="Web-{2F13B73B-AAF5-62FD-D92A-B4874EA9D73D}" dt="2021-12-19T14:23:50.670" v="1" actId="688"/>
          <ac:spMkLst>
            <pc:docMk/>
            <pc:sldMk cId="2737942562" sldId="308"/>
            <ac:spMk id="11" creationId="{7D44C4B4-5C73-40B4-8BF4-227CA461FDF7}"/>
          </ac:spMkLst>
        </pc:spChg>
      </pc:sldChg>
    </pc:docChg>
  </pc:docChgLst>
  <pc:docChgLst>
    <pc:chgData name="FABIO SIEPE" userId="S::f.siepe1@studenti.unisa.it::93ba5dac-c976-4bfa-b262-3812b097889a" providerId="AD" clId="Web-{BE149546-63D5-41EF-7096-442D65D99D20}"/>
    <pc:docChg chg="modSld sldOrd">
      <pc:chgData name="FABIO SIEPE" userId="S::f.siepe1@studenti.unisa.it::93ba5dac-c976-4bfa-b262-3812b097889a" providerId="AD" clId="Web-{BE149546-63D5-41EF-7096-442D65D99D20}" dt="2021-12-20T16:27:54.151" v="44"/>
      <pc:docMkLst>
        <pc:docMk/>
      </pc:docMkLst>
      <pc:sldChg chg="modSp addAnim delAnim modAnim">
        <pc:chgData name="FABIO SIEPE" userId="S::f.siepe1@studenti.unisa.it::93ba5dac-c976-4bfa-b262-3812b097889a" providerId="AD" clId="Web-{BE149546-63D5-41EF-7096-442D65D99D20}" dt="2021-12-20T15:30:33.604" v="10" actId="1076"/>
        <pc:sldMkLst>
          <pc:docMk/>
          <pc:sldMk cId="2737942562" sldId="308"/>
        </pc:sldMkLst>
        <pc:spChg chg="mod">
          <ac:chgData name="FABIO SIEPE" userId="S::f.siepe1@studenti.unisa.it::93ba5dac-c976-4bfa-b262-3812b097889a" providerId="AD" clId="Web-{BE149546-63D5-41EF-7096-442D65D99D20}" dt="2021-12-20T15:30:33.604" v="10" actId="1076"/>
          <ac:spMkLst>
            <pc:docMk/>
            <pc:sldMk cId="2737942562" sldId="308"/>
            <ac:spMk id="7" creationId="{6045411F-B624-4EE8-A552-46F0CCB3E712}"/>
          </ac:spMkLst>
        </pc:spChg>
      </pc:sldChg>
      <pc:sldChg chg="modSp">
        <pc:chgData name="FABIO SIEPE" userId="S::f.siepe1@studenti.unisa.it::93ba5dac-c976-4bfa-b262-3812b097889a" providerId="AD" clId="Web-{BE149546-63D5-41EF-7096-442D65D99D20}" dt="2021-12-20T16:27:54.151" v="44"/>
        <pc:sldMkLst>
          <pc:docMk/>
          <pc:sldMk cId="2005199246" sldId="338"/>
        </pc:sldMkLst>
        <pc:graphicFrameChg chg="mod modGraphic">
          <ac:chgData name="FABIO SIEPE" userId="S::f.siepe1@studenti.unisa.it::93ba5dac-c976-4bfa-b262-3812b097889a" providerId="AD" clId="Web-{BE149546-63D5-41EF-7096-442D65D99D20}" dt="2021-12-20T16:27:54.151" v="44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 modGraphic">
          <ac:chgData name="FABIO SIEPE" userId="S::f.siepe1@studenti.unisa.it::93ba5dac-c976-4bfa-b262-3812b097889a" providerId="AD" clId="Web-{BE149546-63D5-41EF-7096-442D65D99D20}" dt="2021-12-20T16:27:11.900" v="42"/>
          <ac:graphicFrameMkLst>
            <pc:docMk/>
            <pc:sldMk cId="2005199246" sldId="338"/>
            <ac:graphicFrameMk id="10" creationId="{00000000-0000-0000-0000-000000000000}"/>
          </ac:graphicFrameMkLst>
        </pc:graphicFrameChg>
      </pc:sldChg>
      <pc:sldChg chg="modSp">
        <pc:chgData name="FABIO SIEPE" userId="S::f.siepe1@studenti.unisa.it::93ba5dac-c976-4bfa-b262-3812b097889a" providerId="AD" clId="Web-{BE149546-63D5-41EF-7096-442D65D99D20}" dt="2021-12-20T16:19:53.312" v="22" actId="20577"/>
        <pc:sldMkLst>
          <pc:docMk/>
          <pc:sldMk cId="2779670070" sldId="339"/>
        </pc:sldMkLst>
        <pc:spChg chg="mod">
          <ac:chgData name="FABIO SIEPE" userId="S::f.siepe1@studenti.unisa.it::93ba5dac-c976-4bfa-b262-3812b097889a" providerId="AD" clId="Web-{BE149546-63D5-41EF-7096-442D65D99D20}" dt="2021-12-20T16:19:53.312" v="22" actId="20577"/>
          <ac:spMkLst>
            <pc:docMk/>
            <pc:sldMk cId="2779670070" sldId="339"/>
            <ac:spMk id="2" creationId="{6D33450A-FA2A-4ED7-BA3A-2266148F9743}"/>
          </ac:spMkLst>
        </pc:spChg>
      </pc:sldChg>
      <pc:sldChg chg="ord">
        <pc:chgData name="FABIO SIEPE" userId="S::f.siepe1@studenti.unisa.it::93ba5dac-c976-4bfa-b262-3812b097889a" providerId="AD" clId="Web-{BE149546-63D5-41EF-7096-442D65D99D20}" dt="2021-12-20T16:21:29.970" v="24"/>
        <pc:sldMkLst>
          <pc:docMk/>
          <pc:sldMk cId="2458918165" sldId="355"/>
        </pc:sldMkLst>
      </pc:sldChg>
      <pc:sldChg chg="modSp">
        <pc:chgData name="FABIO SIEPE" userId="S::f.siepe1@studenti.unisa.it::93ba5dac-c976-4bfa-b262-3812b097889a" providerId="AD" clId="Web-{BE149546-63D5-41EF-7096-442D65D99D20}" dt="2021-12-20T16:25:52.492" v="40" actId="14100"/>
        <pc:sldMkLst>
          <pc:docMk/>
          <pc:sldMk cId="3681222528" sldId="360"/>
        </pc:sldMkLst>
        <pc:picChg chg="mod">
          <ac:chgData name="FABIO SIEPE" userId="S::f.siepe1@studenti.unisa.it::93ba5dac-c976-4bfa-b262-3812b097889a" providerId="AD" clId="Web-{BE149546-63D5-41EF-7096-442D65D99D20}" dt="2021-12-20T16:25:52.492" v="40" actId="14100"/>
          <ac:picMkLst>
            <pc:docMk/>
            <pc:sldMk cId="3681222528" sldId="360"/>
            <ac:picMk id="18" creationId="{1C52D562-4EA8-4F47-96DD-9232229DD36C}"/>
          </ac:picMkLst>
        </pc:picChg>
      </pc:sldChg>
      <pc:sldChg chg="modSp">
        <pc:chgData name="FABIO SIEPE" userId="S::f.siepe1@studenti.unisa.it::93ba5dac-c976-4bfa-b262-3812b097889a" providerId="AD" clId="Web-{BE149546-63D5-41EF-7096-442D65D99D20}" dt="2021-12-20T16:18:11.794" v="11" actId="1076"/>
        <pc:sldMkLst>
          <pc:docMk/>
          <pc:sldMk cId="78942810" sldId="365"/>
        </pc:sldMkLst>
        <pc:picChg chg="mod">
          <ac:chgData name="FABIO SIEPE" userId="S::f.siepe1@studenti.unisa.it::93ba5dac-c976-4bfa-b262-3812b097889a" providerId="AD" clId="Web-{BE149546-63D5-41EF-7096-442D65D99D20}" dt="2021-12-20T16:18:11.794" v="11" actId="1076"/>
          <ac:picMkLst>
            <pc:docMk/>
            <pc:sldMk cId="78942810" sldId="365"/>
            <ac:picMk id="8" creationId="{606A907E-38FB-4B13-8250-8D5A89553F79}"/>
          </ac:picMkLst>
        </pc:picChg>
      </pc:sldChg>
      <pc:sldChg chg="modSp">
        <pc:chgData name="FABIO SIEPE" userId="S::f.siepe1@studenti.unisa.it::93ba5dac-c976-4bfa-b262-3812b097889a" providerId="AD" clId="Web-{BE149546-63D5-41EF-7096-442D65D99D20}" dt="2021-12-20T16:18:44.842" v="19"/>
        <pc:sldMkLst>
          <pc:docMk/>
          <pc:sldMk cId="3370913191" sldId="366"/>
        </pc:sldMkLst>
        <pc:graphicFrameChg chg="mod modGraphic">
          <ac:chgData name="FABIO SIEPE" userId="S::f.siepe1@studenti.unisa.it::93ba5dac-c976-4bfa-b262-3812b097889a" providerId="AD" clId="Web-{BE149546-63D5-41EF-7096-442D65D99D20}" dt="2021-12-20T16:18:44.842" v="19"/>
          <ac:graphicFrameMkLst>
            <pc:docMk/>
            <pc:sldMk cId="3370913191" sldId="366"/>
            <ac:graphicFrameMk id="10" creationId="{9B5BC7BA-97FF-4934-830F-CF82D17F9644}"/>
          </ac:graphicFrameMkLst>
        </pc:graphicFrameChg>
      </pc:sldChg>
      <pc:sldChg chg="modSp">
        <pc:chgData name="FABIO SIEPE" userId="S::f.siepe1@studenti.unisa.it::93ba5dac-c976-4bfa-b262-3812b097889a" providerId="AD" clId="Web-{BE149546-63D5-41EF-7096-442D65D99D20}" dt="2021-12-20T16:19:33.937" v="21" actId="20577"/>
        <pc:sldMkLst>
          <pc:docMk/>
          <pc:sldMk cId="452955173" sldId="592"/>
        </pc:sldMkLst>
        <pc:spChg chg="mod">
          <ac:chgData name="FABIO SIEPE" userId="S::f.siepe1@studenti.unisa.it::93ba5dac-c976-4bfa-b262-3812b097889a" providerId="AD" clId="Web-{BE149546-63D5-41EF-7096-442D65D99D20}" dt="2021-12-20T16:19:28.280" v="20" actId="20577"/>
          <ac:spMkLst>
            <pc:docMk/>
            <pc:sldMk cId="452955173" sldId="592"/>
            <ac:spMk id="3" creationId="{5860A077-1C82-4871-AC63-4FA8B1D32EAF}"/>
          </ac:spMkLst>
        </pc:spChg>
        <pc:spChg chg="mod">
          <ac:chgData name="FABIO SIEPE" userId="S::f.siepe1@studenti.unisa.it::93ba5dac-c976-4bfa-b262-3812b097889a" providerId="AD" clId="Web-{BE149546-63D5-41EF-7096-442D65D99D20}" dt="2021-12-20T16:19:33.937" v="21" actId="20577"/>
          <ac:spMkLst>
            <pc:docMk/>
            <pc:sldMk cId="452955173" sldId="592"/>
            <ac:spMk id="5" creationId="{CD55B7F4-4E61-4C81-A36C-3899CD7B5A12}"/>
          </ac:spMkLst>
        </pc:spChg>
      </pc:sldChg>
    </pc:docChg>
  </pc:docChgLst>
  <pc:docChgLst>
    <pc:chgData name="FABIO SIEPE" userId="S::f.siepe1@studenti.unisa.it::93ba5dac-c976-4bfa-b262-3812b097889a" providerId="AD" clId="Web-{864F07A3-75D2-FC7E-5107-669A2B9EE727}"/>
    <pc:docChg chg="modSld">
      <pc:chgData name="FABIO SIEPE" userId="S::f.siepe1@studenti.unisa.it::93ba5dac-c976-4bfa-b262-3812b097889a" providerId="AD" clId="Web-{864F07A3-75D2-FC7E-5107-669A2B9EE727}" dt="2021-12-16T16:29:18.468" v="2" actId="20577"/>
      <pc:docMkLst>
        <pc:docMk/>
      </pc:docMkLst>
      <pc:sldChg chg="modSp">
        <pc:chgData name="FABIO SIEPE" userId="S::f.siepe1@studenti.unisa.it::93ba5dac-c976-4bfa-b262-3812b097889a" providerId="AD" clId="Web-{864F07A3-75D2-FC7E-5107-669A2B9EE727}" dt="2021-12-16T16:29:18.468" v="2" actId="20577"/>
        <pc:sldMkLst>
          <pc:docMk/>
          <pc:sldMk cId="1446344996" sldId="367"/>
        </pc:sldMkLst>
        <pc:spChg chg="mod">
          <ac:chgData name="FABIO SIEPE" userId="S::f.siepe1@studenti.unisa.it::93ba5dac-c976-4bfa-b262-3812b097889a" providerId="AD" clId="Web-{864F07A3-75D2-FC7E-5107-669A2B9EE727}" dt="2021-12-16T16:29:18.468" v="2" actId="20577"/>
          <ac:spMkLst>
            <pc:docMk/>
            <pc:sldMk cId="1446344996" sldId="367"/>
            <ac:spMk id="5" creationId="{23A64758-BC48-44EE-835A-2E384973E9CE}"/>
          </ac:spMkLst>
        </pc:spChg>
      </pc:sldChg>
    </pc:docChg>
  </pc:docChgLst>
  <pc:docChgLst>
    <pc:chgData name="MARIKA SPAGNA ZITO" userId="S::m.spagnazito1@studenti.unisa.it::7ee4593e-da0d-4293-9e34-e4d43d629f02" providerId="AD" clId="Web-{B508C85B-1A34-06D1-CF86-A2F7AB8464E8}"/>
    <pc:docChg chg="modSld">
      <pc:chgData name="MARIKA SPAGNA ZITO" userId="S::m.spagnazito1@studenti.unisa.it::7ee4593e-da0d-4293-9e34-e4d43d629f02" providerId="AD" clId="Web-{B508C85B-1A34-06D1-CF86-A2F7AB8464E8}" dt="2021-12-19T14:17:35.740" v="75" actId="1076"/>
      <pc:docMkLst>
        <pc:docMk/>
      </pc:docMkLst>
      <pc:sldChg chg="addSp delSp modSp">
        <pc:chgData name="MARIKA SPAGNA ZITO" userId="S::m.spagnazito1@studenti.unisa.it::7ee4593e-da0d-4293-9e34-e4d43d629f02" providerId="AD" clId="Web-{B508C85B-1A34-06D1-CF86-A2F7AB8464E8}" dt="2021-12-19T14:17:35.740" v="75" actId="1076"/>
        <pc:sldMkLst>
          <pc:docMk/>
          <pc:sldMk cId="105706155" sldId="589"/>
        </pc:sldMkLst>
        <pc:spChg chg="mod">
          <ac:chgData name="MARIKA SPAGNA ZITO" userId="S::m.spagnazito1@studenti.unisa.it::7ee4593e-da0d-4293-9e34-e4d43d629f02" providerId="AD" clId="Web-{B508C85B-1A34-06D1-CF86-A2F7AB8464E8}" dt="2021-12-19T14:17:35.740" v="75" actId="1076"/>
          <ac:spMkLst>
            <pc:docMk/>
            <pc:sldMk cId="105706155" sldId="589"/>
            <ac:spMk id="3" creationId="{8421EF71-5F61-4ADD-B964-C82086720B77}"/>
          </ac:spMkLst>
        </pc:spChg>
        <pc:spChg chg="mod">
          <ac:chgData name="MARIKA SPAGNA ZITO" userId="S::m.spagnazito1@studenti.unisa.it::7ee4593e-da0d-4293-9e34-e4d43d629f02" providerId="AD" clId="Web-{B508C85B-1A34-06D1-CF86-A2F7AB8464E8}" dt="2021-12-19T14:11:13.808" v="62" actId="20577"/>
          <ac:spMkLst>
            <pc:docMk/>
            <pc:sldMk cId="105706155" sldId="589"/>
            <ac:spMk id="6" creationId="{E84970F6-B335-483C-A693-3A75060C25A1}"/>
          </ac:spMkLst>
        </pc:spChg>
        <pc:picChg chg="add del mod">
          <ac:chgData name="MARIKA SPAGNA ZITO" userId="S::m.spagnazito1@studenti.unisa.it::7ee4593e-da0d-4293-9e34-e4d43d629f02" providerId="AD" clId="Web-{B508C85B-1A34-06D1-CF86-A2F7AB8464E8}" dt="2021-12-19T14:07:40.663" v="9"/>
          <ac:picMkLst>
            <pc:docMk/>
            <pc:sldMk cId="105706155" sldId="589"/>
            <ac:picMk id="2" creationId="{EFA20697-E043-4D12-B070-36D955FA176F}"/>
          </ac:picMkLst>
        </pc:picChg>
        <pc:picChg chg="add mod ord">
          <ac:chgData name="MARIKA SPAGNA ZITO" userId="S::m.spagnazito1@studenti.unisa.it::7ee4593e-da0d-4293-9e34-e4d43d629f02" providerId="AD" clId="Web-{B508C85B-1A34-06D1-CF86-A2F7AB8464E8}" dt="2021-12-19T14:11:09.011" v="59" actId="1076"/>
          <ac:picMkLst>
            <pc:docMk/>
            <pc:sldMk cId="105706155" sldId="589"/>
            <ac:picMk id="4" creationId="{51354CA6-A4A1-424B-AF29-61FA1B525EB6}"/>
          </ac:picMkLst>
        </pc:picChg>
        <pc:picChg chg="del mod">
          <ac:chgData name="MARIKA SPAGNA ZITO" userId="S::m.spagnazito1@studenti.unisa.it::7ee4593e-da0d-4293-9e34-e4d43d629f02" providerId="AD" clId="Web-{B508C85B-1A34-06D1-CF86-A2F7AB8464E8}" dt="2021-12-19T14:08:33.086" v="24"/>
          <ac:picMkLst>
            <pc:docMk/>
            <pc:sldMk cId="105706155" sldId="589"/>
            <ac:picMk id="5" creationId="{5CFC0106-CAEB-4E7E-BE84-783EF6E2A138}"/>
          </ac:picMkLst>
        </pc:picChg>
      </pc:sldChg>
    </pc:docChg>
  </pc:docChgLst>
  <pc:docChgLst>
    <pc:chgData name="MATTIA SAPERE" userId="b1461ecb-4a70-43fc-b3c4-3dc18b3f004d" providerId="ADAL" clId="{407D75F3-41E5-4672-A79C-546F967853F9}"/>
    <pc:docChg chg="undo custSel modSld">
      <pc:chgData name="MATTIA SAPERE" userId="b1461ecb-4a70-43fc-b3c4-3dc18b3f004d" providerId="ADAL" clId="{407D75F3-41E5-4672-A79C-546F967853F9}" dt="2021-12-19T14:10:02.650" v="73" actId="20577"/>
      <pc:docMkLst>
        <pc:docMk/>
      </pc:docMkLst>
      <pc:sldChg chg="modSp mod">
        <pc:chgData name="MATTIA SAPERE" userId="b1461ecb-4a70-43fc-b3c4-3dc18b3f004d" providerId="ADAL" clId="{407D75F3-41E5-4672-A79C-546F967853F9}" dt="2021-12-19T14:01:12.655" v="57" actId="207"/>
        <pc:sldMkLst>
          <pc:docMk/>
          <pc:sldMk cId="1123884877" sldId="307"/>
        </pc:sldMkLst>
        <pc:spChg chg="mod">
          <ac:chgData name="MATTIA SAPERE" userId="b1461ecb-4a70-43fc-b3c4-3dc18b3f004d" providerId="ADAL" clId="{407D75F3-41E5-4672-A79C-546F967853F9}" dt="2021-12-19T14:00:35.229" v="48" actId="207"/>
          <ac:spMkLst>
            <pc:docMk/>
            <pc:sldMk cId="1123884877" sldId="307"/>
            <ac:spMk id="18" creationId="{C390EA27-1FE2-4756-A3F0-21C98E0E46D7}"/>
          </ac:spMkLst>
        </pc:spChg>
        <pc:spChg chg="mod">
          <ac:chgData name="MATTIA SAPERE" userId="b1461ecb-4a70-43fc-b3c4-3dc18b3f004d" providerId="ADAL" clId="{407D75F3-41E5-4672-A79C-546F967853F9}" dt="2021-12-19T14:01:12.655" v="57" actId="207"/>
          <ac:spMkLst>
            <pc:docMk/>
            <pc:sldMk cId="1123884877" sldId="307"/>
            <ac:spMk id="21" creationId="{D9CB84BB-85E0-45B1-9A9A-18FFA2F49124}"/>
          </ac:spMkLst>
        </pc:spChg>
        <pc:spChg chg="mod">
          <ac:chgData name="MATTIA SAPERE" userId="b1461ecb-4a70-43fc-b3c4-3dc18b3f004d" providerId="ADAL" clId="{407D75F3-41E5-4672-A79C-546F967853F9}" dt="2021-12-19T14:00:48.558" v="50" actId="207"/>
          <ac:spMkLst>
            <pc:docMk/>
            <pc:sldMk cId="1123884877" sldId="307"/>
            <ac:spMk id="24" creationId="{2D5550FD-F773-422B-89AE-F3B73C2D6D9B}"/>
          </ac:spMkLst>
        </pc:spChg>
        <pc:spChg chg="mod">
          <ac:chgData name="MATTIA SAPERE" userId="b1461ecb-4a70-43fc-b3c4-3dc18b3f004d" providerId="ADAL" clId="{407D75F3-41E5-4672-A79C-546F967853F9}" dt="2021-12-19T14:00:44.093" v="49" actId="207"/>
          <ac:spMkLst>
            <pc:docMk/>
            <pc:sldMk cId="1123884877" sldId="307"/>
            <ac:spMk id="25" creationId="{8623F86D-02ED-41FE-B82A-AF77216F4306}"/>
          </ac:spMkLst>
        </pc:spChg>
        <pc:spChg chg="mod">
          <ac:chgData name="MATTIA SAPERE" userId="b1461ecb-4a70-43fc-b3c4-3dc18b3f004d" providerId="ADAL" clId="{407D75F3-41E5-4672-A79C-546F967853F9}" dt="2021-12-19T14:01:10.011" v="56" actId="207"/>
          <ac:spMkLst>
            <pc:docMk/>
            <pc:sldMk cId="1123884877" sldId="307"/>
            <ac:spMk id="33" creationId="{A639C86F-9695-43F9-8BD0-4B4285115887}"/>
          </ac:spMkLst>
        </pc:spChg>
        <pc:spChg chg="mod">
          <ac:chgData name="MATTIA SAPERE" userId="b1461ecb-4a70-43fc-b3c4-3dc18b3f004d" providerId="ADAL" clId="{407D75F3-41E5-4672-A79C-546F967853F9}" dt="2021-12-19T14:00:51.589" v="51" actId="207"/>
          <ac:spMkLst>
            <pc:docMk/>
            <pc:sldMk cId="1123884877" sldId="307"/>
            <ac:spMk id="34" creationId="{FE094DD3-28C7-482C-9462-3CE4CA9B21E7}"/>
          </ac:spMkLst>
        </pc:spChg>
        <pc:spChg chg="mod">
          <ac:chgData name="MATTIA SAPERE" userId="b1461ecb-4a70-43fc-b3c4-3dc18b3f004d" providerId="ADAL" clId="{407D75F3-41E5-4672-A79C-546F967853F9}" dt="2021-12-19T14:00:53.492" v="52" actId="207"/>
          <ac:spMkLst>
            <pc:docMk/>
            <pc:sldMk cId="1123884877" sldId="307"/>
            <ac:spMk id="35" creationId="{6F4769D5-0590-45A9-AA94-4ABE3AF85D9C}"/>
          </ac:spMkLst>
        </pc:spChg>
        <pc:spChg chg="mod">
          <ac:chgData name="MATTIA SAPERE" userId="b1461ecb-4a70-43fc-b3c4-3dc18b3f004d" providerId="ADAL" clId="{407D75F3-41E5-4672-A79C-546F967853F9}" dt="2021-12-19T14:01:07.031" v="55" actId="207"/>
          <ac:spMkLst>
            <pc:docMk/>
            <pc:sldMk cId="1123884877" sldId="307"/>
            <ac:spMk id="37" creationId="{381A3CC3-9084-4055-83FC-96BF2EA2F94A}"/>
          </ac:spMkLst>
        </pc:spChg>
        <pc:spChg chg="mod">
          <ac:chgData name="MATTIA SAPERE" userId="b1461ecb-4a70-43fc-b3c4-3dc18b3f004d" providerId="ADAL" clId="{407D75F3-41E5-4672-A79C-546F967853F9}" dt="2021-12-19T14:00:59.733" v="54" actId="207"/>
          <ac:spMkLst>
            <pc:docMk/>
            <pc:sldMk cId="1123884877" sldId="307"/>
            <ac:spMk id="38" creationId="{25F0C388-90EA-40B3-9ABD-D116082A68AF}"/>
          </ac:spMkLst>
        </pc:spChg>
        <pc:spChg chg="mod">
          <ac:chgData name="MATTIA SAPERE" userId="b1461ecb-4a70-43fc-b3c4-3dc18b3f004d" providerId="ADAL" clId="{407D75F3-41E5-4672-A79C-546F967853F9}" dt="2021-12-19T14:00:57.010" v="53" actId="207"/>
          <ac:spMkLst>
            <pc:docMk/>
            <pc:sldMk cId="1123884877" sldId="307"/>
            <ac:spMk id="39" creationId="{4D574F9C-332C-40AC-9D37-30731DDBFFEC}"/>
          </ac:spMkLst>
        </pc:spChg>
      </pc:sldChg>
      <pc:sldChg chg="modSp mod">
        <pc:chgData name="MATTIA SAPERE" userId="b1461ecb-4a70-43fc-b3c4-3dc18b3f004d" providerId="ADAL" clId="{407D75F3-41E5-4672-A79C-546F967853F9}" dt="2021-12-19T14:10:02.650" v="73" actId="20577"/>
        <pc:sldMkLst>
          <pc:docMk/>
          <pc:sldMk cId="3480974112" sldId="335"/>
        </pc:sldMkLst>
        <pc:spChg chg="mod">
          <ac:chgData name="MATTIA SAPERE" userId="b1461ecb-4a70-43fc-b3c4-3dc18b3f004d" providerId="ADAL" clId="{407D75F3-41E5-4672-A79C-546F967853F9}" dt="2021-12-19T13:58:13.161" v="26" actId="208"/>
          <ac:spMkLst>
            <pc:docMk/>
            <pc:sldMk cId="3480974112" sldId="335"/>
            <ac:spMk id="20" creationId="{8CAA588B-A2F8-450D-B000-1B7A88A29A84}"/>
          </ac:spMkLst>
        </pc:spChg>
        <pc:spChg chg="mod">
          <ac:chgData name="MATTIA SAPERE" userId="b1461ecb-4a70-43fc-b3c4-3dc18b3f004d" providerId="ADAL" clId="{407D75F3-41E5-4672-A79C-546F967853F9}" dt="2021-12-19T13:58:53.205" v="40" actId="14100"/>
          <ac:spMkLst>
            <pc:docMk/>
            <pc:sldMk cId="3480974112" sldId="335"/>
            <ac:spMk id="22" creationId="{A3E7D807-C1AD-4502-9A74-19FA070AE802}"/>
          </ac:spMkLst>
        </pc:spChg>
        <pc:spChg chg="mod">
          <ac:chgData name="MATTIA SAPERE" userId="b1461ecb-4a70-43fc-b3c4-3dc18b3f004d" providerId="ADAL" clId="{407D75F3-41E5-4672-A79C-546F967853F9}" dt="2021-12-19T13:58:49.221" v="39" actId="14100"/>
          <ac:spMkLst>
            <pc:docMk/>
            <pc:sldMk cId="3480974112" sldId="335"/>
            <ac:spMk id="23" creationId="{4D0710C5-A01C-4BA0-A0BF-1B10BBAF8728}"/>
          </ac:spMkLst>
        </pc:spChg>
        <pc:spChg chg="mod">
          <ac:chgData name="MATTIA SAPERE" userId="b1461ecb-4a70-43fc-b3c4-3dc18b3f004d" providerId="ADAL" clId="{407D75F3-41E5-4672-A79C-546F967853F9}" dt="2021-12-19T13:58:39.731" v="36" actId="14100"/>
          <ac:spMkLst>
            <pc:docMk/>
            <pc:sldMk cId="3480974112" sldId="335"/>
            <ac:spMk id="24" creationId="{E579F82C-E13E-44E7-8E76-D8AD85B88121}"/>
          </ac:spMkLst>
        </pc:spChg>
        <pc:spChg chg="mod">
          <ac:chgData name="MATTIA SAPERE" userId="b1461ecb-4a70-43fc-b3c4-3dc18b3f004d" providerId="ADAL" clId="{407D75F3-41E5-4672-A79C-546F967853F9}" dt="2021-12-19T13:58:43.863" v="37" actId="14100"/>
          <ac:spMkLst>
            <pc:docMk/>
            <pc:sldMk cId="3480974112" sldId="335"/>
            <ac:spMk id="25" creationId="{8EBE64C2-31B8-4CB9-B1EF-36E0FDD15CF7}"/>
          </ac:spMkLst>
        </pc:spChg>
        <pc:spChg chg="mod">
          <ac:chgData name="MATTIA SAPERE" userId="b1461ecb-4a70-43fc-b3c4-3dc18b3f004d" providerId="ADAL" clId="{407D75F3-41E5-4672-A79C-546F967853F9}" dt="2021-12-19T13:58:24.213" v="30" actId="208"/>
          <ac:spMkLst>
            <pc:docMk/>
            <pc:sldMk cId="3480974112" sldId="335"/>
            <ac:spMk id="26" creationId="{5C0A4F30-532E-4D8A-932F-85FB942D754D}"/>
          </ac:spMkLst>
        </pc:spChg>
        <pc:spChg chg="mod">
          <ac:chgData name="MATTIA SAPERE" userId="b1461ecb-4a70-43fc-b3c4-3dc18b3f004d" providerId="ADAL" clId="{407D75F3-41E5-4672-A79C-546F967853F9}" dt="2021-12-19T13:58:26.147" v="31" actId="208"/>
          <ac:spMkLst>
            <pc:docMk/>
            <pc:sldMk cId="3480974112" sldId="335"/>
            <ac:spMk id="27" creationId="{EF6D8F77-4307-4EBD-A193-4D68AC570BBD}"/>
          </ac:spMkLst>
        </pc:spChg>
        <pc:graphicFrameChg chg="modGraphic">
          <ac:chgData name="MATTIA SAPERE" userId="b1461ecb-4a70-43fc-b3c4-3dc18b3f004d" providerId="ADAL" clId="{407D75F3-41E5-4672-A79C-546F967853F9}" dt="2021-12-19T13:54:50.652" v="4" actId="207"/>
          <ac:graphicFrameMkLst>
            <pc:docMk/>
            <pc:sldMk cId="3480974112" sldId="335"/>
            <ac:graphicFrameMk id="9" creationId="{DECBFFB2-10AE-4302-B37D-6C5E59EA562F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3:57:55.367" v="25" actId="207"/>
          <ac:graphicFrameMkLst>
            <pc:docMk/>
            <pc:sldMk cId="3480974112" sldId="335"/>
            <ac:graphicFrameMk id="12" creationId="{57BD1D87-2C2D-4707-A342-F8375B953556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3:57:45.675" v="23" actId="207"/>
          <ac:graphicFrameMkLst>
            <pc:docMk/>
            <pc:sldMk cId="3480974112" sldId="335"/>
            <ac:graphicFrameMk id="13" creationId="{CD42B427-4547-491E-B4C6-96BE6B8F7A17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4:10:02.650" v="73" actId="20577"/>
          <ac:graphicFrameMkLst>
            <pc:docMk/>
            <pc:sldMk cId="3480974112" sldId="335"/>
            <ac:graphicFrameMk id="15" creationId="{7F48D240-56D0-46B6-8E4C-76DA754AD1EE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3:57:14.387" v="15" actId="207"/>
          <ac:graphicFrameMkLst>
            <pc:docMk/>
            <pc:sldMk cId="3480974112" sldId="335"/>
            <ac:graphicFrameMk id="16" creationId="{45A348C6-8392-4F29-B3A8-A3105972D7D3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3:57:20.616" v="17" actId="207"/>
          <ac:graphicFrameMkLst>
            <pc:docMk/>
            <pc:sldMk cId="3480974112" sldId="335"/>
            <ac:graphicFrameMk id="17" creationId="{68AE6BC4-C6C1-42A8-908B-B33518001BF6}"/>
          </ac:graphicFrameMkLst>
        </pc:graphicFrameChg>
        <pc:graphicFrameChg chg="modGraphic">
          <ac:chgData name="MATTIA SAPERE" userId="b1461ecb-4a70-43fc-b3c4-3dc18b3f004d" providerId="ADAL" clId="{407D75F3-41E5-4672-A79C-546F967853F9}" dt="2021-12-19T13:57:25.026" v="19" actId="207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  <pc:sldChg chg="modSp mod">
        <pc:chgData name="MATTIA SAPERE" userId="b1461ecb-4a70-43fc-b3c4-3dc18b3f004d" providerId="ADAL" clId="{407D75F3-41E5-4672-A79C-546F967853F9}" dt="2021-12-19T14:02:09.497" v="60" actId="207"/>
        <pc:sldMkLst>
          <pc:docMk/>
          <pc:sldMk cId="2779670070" sldId="339"/>
        </pc:sldMkLst>
        <pc:spChg chg="mod">
          <ac:chgData name="MATTIA SAPERE" userId="b1461ecb-4a70-43fc-b3c4-3dc18b3f004d" providerId="ADAL" clId="{407D75F3-41E5-4672-A79C-546F967853F9}" dt="2021-12-19T14:02:09.497" v="60" actId="207"/>
          <ac:spMkLst>
            <pc:docMk/>
            <pc:sldMk cId="2779670070" sldId="339"/>
            <ac:spMk id="2" creationId="{6D33450A-FA2A-4ED7-BA3A-2266148F9743}"/>
          </ac:spMkLst>
        </pc:spChg>
        <pc:spChg chg="mod">
          <ac:chgData name="MATTIA SAPERE" userId="b1461ecb-4a70-43fc-b3c4-3dc18b3f004d" providerId="ADAL" clId="{407D75F3-41E5-4672-A79C-546F967853F9}" dt="2021-12-19T13:59:39.695" v="42" actId="207"/>
          <ac:spMkLst>
            <pc:docMk/>
            <pc:sldMk cId="2779670070" sldId="339"/>
            <ac:spMk id="4" creationId="{C637D462-626E-415A-B64C-CD68B8D78CA8}"/>
          </ac:spMkLst>
        </pc:spChg>
        <pc:spChg chg="mod">
          <ac:chgData name="MATTIA SAPERE" userId="b1461ecb-4a70-43fc-b3c4-3dc18b3f004d" providerId="ADAL" clId="{407D75F3-41E5-4672-A79C-546F967853F9}" dt="2021-12-19T13:59:30.617" v="41" actId="207"/>
          <ac:spMkLst>
            <pc:docMk/>
            <pc:sldMk cId="2779670070" sldId="339"/>
            <ac:spMk id="6" creationId="{94EA6724-7225-450B-BB3B-C55EE9E8A6F2}"/>
          </ac:spMkLst>
        </pc:spChg>
        <pc:spChg chg="mod">
          <ac:chgData name="MATTIA SAPERE" userId="b1461ecb-4a70-43fc-b3c4-3dc18b3f004d" providerId="ADAL" clId="{407D75F3-41E5-4672-A79C-546F967853F9}" dt="2021-12-19T13:59:46.261" v="43" actId="207"/>
          <ac:spMkLst>
            <pc:docMk/>
            <pc:sldMk cId="2779670070" sldId="339"/>
            <ac:spMk id="8" creationId="{3449EC26-A14D-4B00-9296-D62C3C36A3DD}"/>
          </ac:spMkLst>
        </pc:spChg>
        <pc:spChg chg="mod">
          <ac:chgData name="MATTIA SAPERE" userId="b1461ecb-4a70-43fc-b3c4-3dc18b3f004d" providerId="ADAL" clId="{407D75F3-41E5-4672-A79C-546F967853F9}" dt="2021-12-19T14:00:03.744" v="45" actId="208"/>
          <ac:spMkLst>
            <pc:docMk/>
            <pc:sldMk cId="2779670070" sldId="339"/>
            <ac:spMk id="20" creationId="{9EECBAD4-9A5D-4972-AF3F-7E9419C6C457}"/>
          </ac:spMkLst>
        </pc:spChg>
        <pc:spChg chg="mod">
          <ac:chgData name="MATTIA SAPERE" userId="b1461ecb-4a70-43fc-b3c4-3dc18b3f004d" providerId="ADAL" clId="{407D75F3-41E5-4672-A79C-546F967853F9}" dt="2021-12-19T14:00:05.157" v="46" actId="208"/>
          <ac:spMkLst>
            <pc:docMk/>
            <pc:sldMk cId="2779670070" sldId="339"/>
            <ac:spMk id="21" creationId="{137A1120-3AAA-46BA-B88C-CE9A60322D4F}"/>
          </ac:spMkLst>
        </pc:spChg>
        <pc:spChg chg="mod">
          <ac:chgData name="MATTIA SAPERE" userId="b1461ecb-4a70-43fc-b3c4-3dc18b3f004d" providerId="ADAL" clId="{407D75F3-41E5-4672-A79C-546F967853F9}" dt="2021-12-19T14:00:01.061" v="44" actId="208"/>
          <ac:spMkLst>
            <pc:docMk/>
            <pc:sldMk cId="2779670070" sldId="339"/>
            <ac:spMk id="23" creationId="{A668CC47-944A-4138-96E3-7EE473B27673}"/>
          </ac:spMkLst>
        </pc:spChg>
        <pc:spChg chg="mod">
          <ac:chgData name="MATTIA SAPERE" userId="b1461ecb-4a70-43fc-b3c4-3dc18b3f004d" providerId="ADAL" clId="{407D75F3-41E5-4672-A79C-546F967853F9}" dt="2021-12-19T14:00:07.067" v="47" actId="208"/>
          <ac:spMkLst>
            <pc:docMk/>
            <pc:sldMk cId="2779670070" sldId="339"/>
            <ac:spMk id="25" creationId="{8B6B6EDF-1075-460F-B7FB-95C6A954A6C8}"/>
          </ac:spMkLst>
        </pc:spChg>
      </pc:sldChg>
      <pc:sldChg chg="modSp mod">
        <pc:chgData name="MATTIA SAPERE" userId="b1461ecb-4a70-43fc-b3c4-3dc18b3f004d" providerId="ADAL" clId="{407D75F3-41E5-4672-A79C-546F967853F9}" dt="2021-12-19T14:01:45.488" v="59" actId="207"/>
        <pc:sldMkLst>
          <pc:docMk/>
          <pc:sldMk cId="105706155" sldId="589"/>
        </pc:sldMkLst>
        <pc:picChg chg="mod">
          <ac:chgData name="MATTIA SAPERE" userId="b1461ecb-4a70-43fc-b3c4-3dc18b3f004d" providerId="ADAL" clId="{407D75F3-41E5-4672-A79C-546F967853F9}" dt="2021-12-19T14:01:45.488" v="59" actId="207"/>
          <ac:picMkLst>
            <pc:docMk/>
            <pc:sldMk cId="105706155" sldId="589"/>
            <ac:picMk id="5" creationId="{5CFC0106-CAEB-4E7E-BE84-783EF6E2A138}"/>
          </ac:picMkLst>
        </pc:picChg>
      </pc:sldChg>
    </pc:docChg>
  </pc:docChgLst>
  <pc:docChgLst>
    <pc:chgData name="MATTIA SAPERE" userId="S::m.sapere16@studenti.unisa.it::b1461ecb-4a70-43fc-b3c4-3dc18b3f004d" providerId="AD" clId="Web-{ADF8A405-D55E-EEFE-1764-1809E9077238}"/>
    <pc:docChg chg="modSld">
      <pc:chgData name="MATTIA SAPERE" userId="S::m.sapere16@studenti.unisa.it::b1461ecb-4a70-43fc-b3c4-3dc18b3f004d" providerId="AD" clId="Web-{ADF8A405-D55E-EEFE-1764-1809E9077238}" dt="2021-12-15T15:51:14.943" v="300" actId="1076"/>
      <pc:docMkLst>
        <pc:docMk/>
      </pc:docMkLst>
      <pc:sldChg chg="addSp delSp modSp">
        <pc:chgData name="MATTIA SAPERE" userId="S::m.sapere16@studenti.unisa.it::b1461ecb-4a70-43fc-b3c4-3dc18b3f004d" providerId="AD" clId="Web-{ADF8A405-D55E-EEFE-1764-1809E9077238}" dt="2021-12-15T15:51:14.943" v="300" actId="1076"/>
        <pc:sldMkLst>
          <pc:docMk/>
          <pc:sldMk cId="2237534520" sldId="331"/>
        </pc:sldMkLst>
        <pc:spChg chg="del mod">
          <ac:chgData name="MATTIA SAPERE" userId="S::m.sapere16@studenti.unisa.it::b1461ecb-4a70-43fc-b3c4-3dc18b3f004d" providerId="AD" clId="Web-{ADF8A405-D55E-EEFE-1764-1809E9077238}" dt="2021-12-15T15:50:12.285" v="259"/>
          <ac:spMkLst>
            <pc:docMk/>
            <pc:sldMk cId="2237534520" sldId="331"/>
            <ac:spMk id="2" creationId="{D735F7F3-C1B5-4B60-A00A-4EB618DDFB5A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8:38.470" v="243" actId="1076"/>
          <ac:spMkLst>
            <pc:docMk/>
            <pc:sldMk cId="2237534520" sldId="331"/>
            <ac:spMk id="3" creationId="{218C8A9A-E0C6-4A82-BC38-4DB28FDBCF7F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9:18.424" v="248" actId="14100"/>
          <ac:spMkLst>
            <pc:docMk/>
            <pc:sldMk cId="2237534520" sldId="331"/>
            <ac:spMk id="4" creationId="{29F233E2-B6A7-40A5-81D2-24D2F3C15F82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42.054" v="50"/>
          <ac:spMkLst>
            <pc:docMk/>
            <pc:sldMk cId="2237534520" sldId="331"/>
            <ac:spMk id="5" creationId="{4A9C5410-B868-4A50-9ECD-4F6B25008776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17.689" v="33"/>
          <ac:spMkLst>
            <pc:docMk/>
            <pc:sldMk cId="2237534520" sldId="331"/>
            <ac:spMk id="7" creationId="{6C7F6315-2B6F-411D-80B8-668A3B623145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9.225" v="48"/>
          <ac:spMkLst>
            <pc:docMk/>
            <pc:sldMk cId="2237534520" sldId="331"/>
            <ac:spMk id="8" creationId="{8CA25214-C176-4F17-AB2B-116DC38CB214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0.908" v="35"/>
          <ac:spMkLst>
            <pc:docMk/>
            <pc:sldMk cId="2237534520" sldId="331"/>
            <ac:spMk id="9" creationId="{F340204B-6B15-43BD-9A89-9C779C3D4807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0:50.889" v="4"/>
          <ac:spMkLst>
            <pc:docMk/>
            <pc:sldMk cId="2237534520" sldId="331"/>
            <ac:spMk id="10" creationId="{7A52E9C9-8ACF-4BDC-BAF1-852E38623FBC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5.710" v="46"/>
          <ac:spMkLst>
            <pc:docMk/>
            <pc:sldMk cId="2237534520" sldId="331"/>
            <ac:spMk id="11" creationId="{08ADFD9B-0576-42DB-A7D9-8915810DB02B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4.850" v="45"/>
          <ac:spMkLst>
            <pc:docMk/>
            <pc:sldMk cId="2237534520" sldId="331"/>
            <ac:spMk id="12" creationId="{28FAEE57-50CC-4E06-869B-C6EAAC4DAC97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0.584" v="43"/>
          <ac:spMkLst>
            <pc:docMk/>
            <pc:sldMk cId="2237534520" sldId="331"/>
            <ac:spMk id="13" creationId="{D286FA09-9FD3-486C-AEC6-B68FA383B8F2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2.584" v="36"/>
          <ac:spMkLst>
            <pc:docMk/>
            <pc:sldMk cId="2237534520" sldId="331"/>
            <ac:spMk id="14" creationId="{00794E77-487F-4510-B3B3-A4123EE90B78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5.600" v="39"/>
          <ac:spMkLst>
            <pc:docMk/>
            <pc:sldMk cId="2237534520" sldId="331"/>
            <ac:spMk id="15" creationId="{B68F1A1A-199A-42DA-BFD4-584624F4E562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7.116" v="41"/>
          <ac:spMkLst>
            <pc:docMk/>
            <pc:sldMk cId="2237534520" sldId="331"/>
            <ac:spMk id="16" creationId="{CDEDFE28-F409-434B-B899-915E85DED6ED}"/>
          </ac:spMkLst>
        </pc:spChg>
        <pc:spChg chg="mod">
          <ac:chgData name="MATTIA SAPERE" userId="S::m.sapere16@studenti.unisa.it::b1461ecb-4a70-43fc-b3c4-3dc18b3f004d" providerId="AD" clId="Web-{ADF8A405-D55E-EEFE-1764-1809E9077238}" dt="2021-12-15T15:48:43.814" v="244" actId="1076"/>
          <ac:spMkLst>
            <pc:docMk/>
            <pc:sldMk cId="2237534520" sldId="331"/>
            <ac:spMk id="17" creationId="{A85B8579-6F55-46C6-928F-CDC326AFE8A8}"/>
          </ac:spMkLst>
        </pc:spChg>
        <pc:spChg chg="mod">
          <ac:chgData name="MATTIA SAPERE" userId="S::m.sapere16@studenti.unisa.it::b1461ecb-4a70-43fc-b3c4-3dc18b3f004d" providerId="AD" clId="Web-{ADF8A405-D55E-EEFE-1764-1809E9077238}" dt="2021-12-15T15:48:55.768" v="245" actId="14100"/>
          <ac:spMkLst>
            <pc:docMk/>
            <pc:sldMk cId="2237534520" sldId="331"/>
            <ac:spMk id="18" creationId="{9462CD9B-2C37-4536-BD72-68368A04DD61}"/>
          </ac:spMkLst>
        </pc:spChg>
        <pc:spChg chg="add del mod">
          <ac:chgData name="MATTIA SAPERE" userId="S::m.sapere16@studenti.unisa.it::b1461ecb-4a70-43fc-b3c4-3dc18b3f004d" providerId="AD" clId="Web-{ADF8A405-D55E-EEFE-1764-1809E9077238}" dt="2021-12-15T15:50:19.926" v="260"/>
          <ac:spMkLst>
            <pc:docMk/>
            <pc:sldMk cId="2237534520" sldId="331"/>
            <ac:spMk id="19" creationId="{D97DF4EA-6304-47D8-B41A-C592AC4E578B}"/>
          </ac:spMkLst>
        </pc:spChg>
        <pc:spChg chg="mod">
          <ac:chgData name="MATTIA SAPERE" userId="S::m.sapere16@studenti.unisa.it::b1461ecb-4a70-43fc-b3c4-3dc18b3f004d" providerId="AD" clId="Web-{ADF8A405-D55E-EEFE-1764-1809E9077238}" dt="2021-12-15T15:47:41.328" v="232" actId="14100"/>
          <ac:spMkLst>
            <pc:docMk/>
            <pc:sldMk cId="2237534520" sldId="331"/>
            <ac:spMk id="20" creationId="{A003BDE2-5DE7-46DE-A142-EBB68E11C18F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51:14.943" v="300" actId="1076"/>
          <ac:spMkLst>
            <pc:docMk/>
            <pc:sldMk cId="2237534520" sldId="331"/>
            <ac:spMk id="21" creationId="{AE3A966B-9829-41A1-8FC9-F7F769C8366E}"/>
          </ac:spMkLst>
        </pc:spChg>
        <pc:spChg chg="add del">
          <ac:chgData name="MATTIA SAPERE" userId="S::m.sapere16@studenti.unisa.it::b1461ecb-4a70-43fc-b3c4-3dc18b3f004d" providerId="AD" clId="Web-{ADF8A405-D55E-EEFE-1764-1809E9077238}" dt="2021-12-15T15:50:23.942" v="263"/>
          <ac:spMkLst>
            <pc:docMk/>
            <pc:sldMk cId="2237534520" sldId="331"/>
            <ac:spMk id="22" creationId="{021C083E-02BF-4A84-BBD1-3DD6E8E59431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9:21.737" v="249" actId="14100"/>
          <ac:spMkLst>
            <pc:docMk/>
            <pc:sldMk cId="2237534520" sldId="331"/>
            <ac:spMk id="37" creationId="{3AF315A7-36B8-4D0F-9A1E-1D06B8766685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9:26.581" v="251" actId="14100"/>
          <ac:spMkLst>
            <pc:docMk/>
            <pc:sldMk cId="2237534520" sldId="331"/>
            <ac:spMk id="38" creationId="{E673ACA1-7E2C-4958-8E7D-6F24ED76B3F5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9:31.940" v="253" actId="14100"/>
          <ac:spMkLst>
            <pc:docMk/>
            <pc:sldMk cId="2237534520" sldId="331"/>
            <ac:spMk id="39" creationId="{0FF1719D-D6E9-4659-BDC5-A31C8510B685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9:44.597" v="256" actId="14100"/>
          <ac:spMkLst>
            <pc:docMk/>
            <pc:sldMk cId="2237534520" sldId="331"/>
            <ac:spMk id="40" creationId="{C981184A-0FEA-43E0-AF60-D2E7A34FB086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7:53.266" v="234" actId="14100"/>
          <ac:spMkLst>
            <pc:docMk/>
            <pc:sldMk cId="2237534520" sldId="331"/>
            <ac:spMk id="41" creationId="{34E72553-FC32-4E82-B393-C5DD42DD47DF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7.178" v="47"/>
          <ac:spMkLst>
            <pc:docMk/>
            <pc:sldMk cId="2237534520" sldId="331"/>
            <ac:spMk id="42" creationId="{CFB076BD-F404-446E-8EA2-E32A32F0F75C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7:50.141" v="233" actId="14100"/>
          <ac:spMkLst>
            <pc:docMk/>
            <pc:sldMk cId="2237534520" sldId="331"/>
            <ac:spMk id="43" creationId="{A9DF0791-8631-44A2-9C32-86B6DB05FB69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0:40.498" v="3"/>
          <ac:spMkLst>
            <pc:docMk/>
            <pc:sldMk cId="2237534520" sldId="331"/>
            <ac:spMk id="44" creationId="{008B0F0C-C74F-4014-9988-3B6165186ADC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32.553" v="44"/>
          <ac:spMkLst>
            <pc:docMk/>
            <pc:sldMk cId="2237534520" sldId="331"/>
            <ac:spMk id="46" creationId="{89BFF5E9-A209-4403-B73E-DDADB1842D86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9.006" v="42"/>
          <ac:spMkLst>
            <pc:docMk/>
            <pc:sldMk cId="2237534520" sldId="331"/>
            <ac:spMk id="47" creationId="{E034FAF5-C997-4854-9530-544C6469F67B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3.944" v="37"/>
          <ac:spMkLst>
            <pc:docMk/>
            <pc:sldMk cId="2237534520" sldId="331"/>
            <ac:spMk id="48" creationId="{BE27A724-2D87-462C-A3A9-2D1195B75808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4.881" v="38"/>
          <ac:spMkLst>
            <pc:docMk/>
            <pc:sldMk cId="2237534520" sldId="331"/>
            <ac:spMk id="49" creationId="{55E6A568-1261-4A29-BDB9-10DC22E93805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6.569" v="40"/>
          <ac:spMkLst>
            <pc:docMk/>
            <pc:sldMk cId="2237534520" sldId="331"/>
            <ac:spMk id="50" creationId="{6DDDF881-A8CD-4820-85D9-B4BBA987B990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8:10.954" v="238" actId="14100"/>
          <ac:spMkLst>
            <pc:docMk/>
            <pc:sldMk cId="2237534520" sldId="331"/>
            <ac:spMk id="52" creationId="{FF31423F-8CCC-499D-A04C-51A8D0E0763E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40.632" v="49"/>
          <ac:spMkLst>
            <pc:docMk/>
            <pc:sldMk cId="2237534520" sldId="331"/>
            <ac:spMk id="53" creationId="{F8F1D6CA-04B2-4017-9A7B-5ABBCD936E6F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8:19.595" v="240" actId="14100"/>
          <ac:spMkLst>
            <pc:docMk/>
            <pc:sldMk cId="2237534520" sldId="331"/>
            <ac:spMk id="54" creationId="{5DE5A57E-BED5-407B-B2B2-DE2D3458122D}"/>
          </ac:spMkLst>
        </pc:spChg>
        <pc:spChg chg="del mod">
          <ac:chgData name="MATTIA SAPERE" userId="S::m.sapere16@studenti.unisa.it::b1461ecb-4a70-43fc-b3c4-3dc18b3f004d" providerId="AD" clId="Web-{ADF8A405-D55E-EEFE-1764-1809E9077238}" dt="2021-12-15T15:39:07.824" v="2"/>
          <ac:spMkLst>
            <pc:docMk/>
            <pc:sldMk cId="2237534520" sldId="331"/>
            <ac:spMk id="55" creationId="{46DD4908-60FC-4E67-ABFC-F4A82C620C39}"/>
          </ac:spMkLst>
        </pc:spChg>
        <pc:spChg chg="add del mod">
          <ac:chgData name="MATTIA SAPERE" userId="S::m.sapere16@studenti.unisa.it::b1461ecb-4a70-43fc-b3c4-3dc18b3f004d" providerId="AD" clId="Web-{ADF8A405-D55E-EEFE-1764-1809E9077238}" dt="2021-12-15T15:45:41.215" v="155"/>
          <ac:spMkLst>
            <pc:docMk/>
            <pc:sldMk cId="2237534520" sldId="331"/>
            <ac:spMk id="56" creationId="{CAE87667-888B-4612-854F-06E46ABE352E}"/>
          </ac:spMkLst>
        </pc:spChg>
        <pc:spChg chg="add del mod">
          <ac:chgData name="MATTIA SAPERE" userId="S::m.sapere16@studenti.unisa.it::b1461ecb-4a70-43fc-b3c4-3dc18b3f004d" providerId="AD" clId="Web-{ADF8A405-D55E-EEFE-1764-1809E9077238}" dt="2021-12-15T15:45:39.934" v="154"/>
          <ac:spMkLst>
            <pc:docMk/>
            <pc:sldMk cId="2237534520" sldId="331"/>
            <ac:spMk id="57" creationId="{9F980CA0-7BDD-454C-B920-2FE63A293607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16.517" v="32"/>
          <ac:spMkLst>
            <pc:docMk/>
            <pc:sldMk cId="2237534520" sldId="331"/>
            <ac:spMk id="59" creationId="{4FA50F44-A0AA-460D-9360-F3576EB71721}"/>
          </ac:spMkLst>
        </pc:spChg>
        <pc:spChg chg="del">
          <ac:chgData name="MATTIA SAPERE" userId="S::m.sapere16@studenti.unisa.it::b1461ecb-4a70-43fc-b3c4-3dc18b3f004d" providerId="AD" clId="Web-{ADF8A405-D55E-EEFE-1764-1809E9077238}" dt="2021-12-15T15:42:20.173" v="34"/>
          <ac:spMkLst>
            <pc:docMk/>
            <pc:sldMk cId="2237534520" sldId="331"/>
            <ac:spMk id="60" creationId="{1F91A07A-A61D-446A-875A-C2FCE1C6609F}"/>
          </ac:spMkLst>
        </pc:spChg>
        <pc:spChg chg="add mod">
          <ac:chgData name="MATTIA SAPERE" userId="S::m.sapere16@studenti.unisa.it::b1461ecb-4a70-43fc-b3c4-3dc18b3f004d" providerId="AD" clId="Web-{ADF8A405-D55E-EEFE-1764-1809E9077238}" dt="2021-12-15T15:48:25.579" v="242" actId="14100"/>
          <ac:spMkLst>
            <pc:docMk/>
            <pc:sldMk cId="2237534520" sldId="331"/>
            <ac:spMk id="61" creationId="{C4828709-5E3F-4344-8BFA-EFA9CC436389}"/>
          </ac:spMkLst>
        </pc:spChg>
      </pc:sldChg>
    </pc:docChg>
  </pc:docChgLst>
  <pc:docChgLst>
    <pc:chgData name="MARIKA SPAGNA ZITO" userId="S::m.spagnazito1@studenti.unisa.it::7ee4593e-da0d-4293-9e34-e4d43d629f02" providerId="AD" clId="Web-{5004290B-51F4-0158-12BB-A50EFFEC3B4F}"/>
    <pc:docChg chg="modSld">
      <pc:chgData name="MARIKA SPAGNA ZITO" userId="S::m.spagnazito1@studenti.unisa.it::7ee4593e-da0d-4293-9e34-e4d43d629f02" providerId="AD" clId="Web-{5004290B-51F4-0158-12BB-A50EFFEC3B4F}" dt="2021-12-15T18:42:06.619" v="19"/>
      <pc:docMkLst>
        <pc:docMk/>
      </pc:docMkLst>
      <pc:sldChg chg="modSp">
        <pc:chgData name="MARIKA SPAGNA ZITO" userId="S::m.spagnazito1@studenti.unisa.it::7ee4593e-da0d-4293-9e34-e4d43d629f02" providerId="AD" clId="Web-{5004290B-51F4-0158-12BB-A50EFFEC3B4F}" dt="2021-12-15T18:42:06.619" v="19"/>
        <pc:sldMkLst>
          <pc:docMk/>
          <pc:sldMk cId="3480974112" sldId="335"/>
        </pc:sldMkLst>
        <pc:graphicFrameChg chg="mod modGraphic">
          <ac:chgData name="MARIKA SPAGNA ZITO" userId="S::m.spagnazito1@studenti.unisa.it::7ee4593e-da0d-4293-9e34-e4d43d629f02" providerId="AD" clId="Web-{5004290B-51F4-0158-12BB-A50EFFEC3B4F}" dt="2021-12-15T18:42:06.619" v="19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</pc:docChg>
  </pc:docChgLst>
  <pc:docChgLst>
    <pc:chgData name="ANGELA DE MARTINO" userId="b66547c7-bdb4-4892-998b-fd2082171c59" providerId="ADAL" clId="{8DCDE193-78EB-4E8F-8F02-381F719F1B1F}"/>
    <pc:docChg chg="undo custSel addSld delSld modSld sldOrd">
      <pc:chgData name="ANGELA DE MARTINO" userId="b66547c7-bdb4-4892-998b-fd2082171c59" providerId="ADAL" clId="{8DCDE193-78EB-4E8F-8F02-381F719F1B1F}" dt="2021-12-19T15:57:07.609" v="4369" actId="20577"/>
      <pc:docMkLst>
        <pc:docMk/>
      </pc:docMkLst>
      <pc:sldChg chg="modSp mod">
        <pc:chgData name="ANGELA DE MARTINO" userId="b66547c7-bdb4-4892-998b-fd2082171c59" providerId="ADAL" clId="{8DCDE193-78EB-4E8F-8F02-381F719F1B1F}" dt="2021-12-15T10:43:38.730" v="900" actId="2711"/>
        <pc:sldMkLst>
          <pc:docMk/>
          <pc:sldMk cId="3086685074" sldId="270"/>
        </pc:sldMkLst>
        <pc:spChg chg="mod">
          <ac:chgData name="ANGELA DE MARTINO" userId="b66547c7-bdb4-4892-998b-fd2082171c59" providerId="ADAL" clId="{8DCDE193-78EB-4E8F-8F02-381F719F1B1F}" dt="2021-12-15T10:43:38.730" v="900" actId="2711"/>
          <ac:spMkLst>
            <pc:docMk/>
            <pc:sldMk cId="3086685074" sldId="270"/>
            <ac:spMk id="215" creationId="{9D9FB4D9-F285-41D4-9F1F-689020B1CD93}"/>
          </ac:spMkLst>
        </pc:spChg>
      </pc:sldChg>
      <pc:sldChg chg="modSp mod">
        <pc:chgData name="ANGELA DE MARTINO" userId="b66547c7-bdb4-4892-998b-fd2082171c59" providerId="ADAL" clId="{8DCDE193-78EB-4E8F-8F02-381F719F1B1F}" dt="2021-12-15T11:49:18.885" v="1297" actId="20577"/>
        <pc:sldMkLst>
          <pc:docMk/>
          <pc:sldMk cId="967779007" sldId="290"/>
        </pc:sldMkLst>
        <pc:spChg chg="mod">
          <ac:chgData name="ANGELA DE MARTINO" userId="b66547c7-bdb4-4892-998b-fd2082171c59" providerId="ADAL" clId="{8DCDE193-78EB-4E8F-8F02-381F719F1B1F}" dt="2021-12-15T11:40:39.842" v="1158" actId="1076"/>
          <ac:spMkLst>
            <pc:docMk/>
            <pc:sldMk cId="967779007" sldId="290"/>
            <ac:spMk id="3" creationId="{00000000-0000-0000-0000-000000000000}"/>
          </ac:spMkLst>
        </pc:spChg>
        <pc:spChg chg="mod">
          <ac:chgData name="ANGELA DE MARTINO" userId="b66547c7-bdb4-4892-998b-fd2082171c59" providerId="ADAL" clId="{8DCDE193-78EB-4E8F-8F02-381F719F1B1F}" dt="2021-12-15T11:49:18.885" v="1297" actId="20577"/>
          <ac:spMkLst>
            <pc:docMk/>
            <pc:sldMk cId="967779007" sldId="290"/>
            <ac:spMk id="8" creationId="{3581A363-9BEF-4FED-908F-2EC9C4A9E875}"/>
          </ac:spMkLst>
        </pc:spChg>
        <pc:spChg chg="mod">
          <ac:chgData name="ANGELA DE MARTINO" userId="b66547c7-bdb4-4892-998b-fd2082171c59" providerId="ADAL" clId="{8DCDE193-78EB-4E8F-8F02-381F719F1B1F}" dt="2021-12-15T10:06:47.575" v="563" actId="108"/>
          <ac:spMkLst>
            <pc:docMk/>
            <pc:sldMk cId="967779007" sldId="290"/>
            <ac:spMk id="17" creationId="{8F6ADDD5-CAD3-4B70-B7ED-DC6C36BA6D55}"/>
          </ac:spMkLst>
        </pc:spChg>
        <pc:spChg chg="mod">
          <ac:chgData name="ANGELA DE MARTINO" userId="b66547c7-bdb4-4892-998b-fd2082171c59" providerId="ADAL" clId="{8DCDE193-78EB-4E8F-8F02-381F719F1B1F}" dt="2021-12-15T10:06:26.899" v="559" actId="108"/>
          <ac:spMkLst>
            <pc:docMk/>
            <pc:sldMk cId="967779007" sldId="290"/>
            <ac:spMk id="18" creationId="{D98242DB-D579-4B21-9C1C-F804DBAFE579}"/>
          </ac:spMkLst>
        </pc:spChg>
        <pc:spChg chg="mod">
          <ac:chgData name="ANGELA DE MARTINO" userId="b66547c7-bdb4-4892-998b-fd2082171c59" providerId="ADAL" clId="{8DCDE193-78EB-4E8F-8F02-381F719F1B1F}" dt="2021-12-15T10:06:41.871" v="562" actId="108"/>
          <ac:spMkLst>
            <pc:docMk/>
            <pc:sldMk cId="967779007" sldId="290"/>
            <ac:spMk id="20" creationId="{8E79FB88-4C9E-4A17-A3C4-AE4B455EED10}"/>
          </ac:spMkLst>
        </pc:spChg>
        <pc:spChg chg="mod">
          <ac:chgData name="ANGELA DE MARTINO" userId="b66547c7-bdb4-4892-998b-fd2082171c59" providerId="ADAL" clId="{8DCDE193-78EB-4E8F-8F02-381F719F1B1F}" dt="2021-12-15T10:06:32.875" v="560" actId="108"/>
          <ac:spMkLst>
            <pc:docMk/>
            <pc:sldMk cId="967779007" sldId="290"/>
            <ac:spMk id="21" creationId="{FC295B01-5CFB-470E-933B-9C3813F6819B}"/>
          </ac:spMkLst>
        </pc:spChg>
        <pc:spChg chg="mod">
          <ac:chgData name="ANGELA DE MARTINO" userId="b66547c7-bdb4-4892-998b-fd2082171c59" providerId="ADAL" clId="{8DCDE193-78EB-4E8F-8F02-381F719F1B1F}" dt="2021-12-15T10:06:13.574" v="556" actId="255"/>
          <ac:spMkLst>
            <pc:docMk/>
            <pc:sldMk cId="967779007" sldId="290"/>
            <ac:spMk id="22" creationId="{2575C579-F06B-4D23-8AF2-88F64595955E}"/>
          </ac:spMkLst>
        </pc:spChg>
        <pc:spChg chg="mod">
          <ac:chgData name="ANGELA DE MARTINO" userId="b66547c7-bdb4-4892-998b-fd2082171c59" providerId="ADAL" clId="{8DCDE193-78EB-4E8F-8F02-381F719F1B1F}" dt="2021-12-15T10:06:18.714" v="557" actId="108"/>
          <ac:spMkLst>
            <pc:docMk/>
            <pc:sldMk cId="967779007" sldId="290"/>
            <ac:spMk id="23" creationId="{F80A2D9E-DC6C-4E95-8D2B-E097C23ED156}"/>
          </ac:spMkLst>
        </pc:spChg>
        <pc:spChg chg="mod">
          <ac:chgData name="ANGELA DE MARTINO" userId="b66547c7-bdb4-4892-998b-fd2082171c59" providerId="ADAL" clId="{8DCDE193-78EB-4E8F-8F02-381F719F1B1F}" dt="2021-12-15T10:06:22.646" v="558" actId="108"/>
          <ac:spMkLst>
            <pc:docMk/>
            <pc:sldMk cId="967779007" sldId="290"/>
            <ac:spMk id="24" creationId="{07EC0F3C-FB5E-4D1A-BDCF-C9BDDC965516}"/>
          </ac:spMkLst>
        </pc:spChg>
        <pc:spChg chg="mod">
          <ac:chgData name="ANGELA DE MARTINO" userId="b66547c7-bdb4-4892-998b-fd2082171c59" providerId="ADAL" clId="{8DCDE193-78EB-4E8F-8F02-381F719F1B1F}" dt="2021-12-15T11:48:59.306" v="1293" actId="20577"/>
          <ac:spMkLst>
            <pc:docMk/>
            <pc:sldMk cId="967779007" sldId="290"/>
            <ac:spMk id="28" creationId="{5D474087-0BE8-4ED8-91BE-C60596A19CAD}"/>
          </ac:spMkLst>
        </pc:spChg>
        <pc:picChg chg="mod">
          <ac:chgData name="ANGELA DE MARTINO" userId="b66547c7-bdb4-4892-998b-fd2082171c59" providerId="ADAL" clId="{8DCDE193-78EB-4E8F-8F02-381F719F1B1F}" dt="2021-12-15T10:58:01.574" v="908" actId="14826"/>
          <ac:picMkLst>
            <pc:docMk/>
            <pc:sldMk cId="967779007" sldId="290"/>
            <ac:picMk id="13" creationId="{6E711B57-52C0-48D7-ACE6-A93CA2528E97}"/>
          </ac:picMkLst>
        </pc:picChg>
      </pc:sldChg>
      <pc:sldChg chg="addSp delSp modSp mod">
        <pc:chgData name="ANGELA DE MARTINO" userId="b66547c7-bdb4-4892-998b-fd2082171c59" providerId="ADAL" clId="{8DCDE193-78EB-4E8F-8F02-381F719F1B1F}" dt="2021-12-19T10:43:41.351" v="4135" actId="20577"/>
        <pc:sldMkLst>
          <pc:docMk/>
          <pc:sldMk cId="364121930" sldId="303"/>
        </pc:sldMkLst>
        <pc:spChg chg="mod">
          <ac:chgData name="ANGELA DE MARTINO" userId="b66547c7-bdb4-4892-998b-fd2082171c59" providerId="ADAL" clId="{8DCDE193-78EB-4E8F-8F02-381F719F1B1F}" dt="2021-12-15T11:46:06.754" v="1276" actId="255"/>
          <ac:spMkLst>
            <pc:docMk/>
            <pc:sldMk cId="364121930" sldId="303"/>
            <ac:spMk id="2" creationId="{685CE6DC-AD26-48F1-8965-5D880A2F2288}"/>
          </ac:spMkLst>
        </pc:spChg>
        <pc:spChg chg="mod">
          <ac:chgData name="ANGELA DE MARTINO" userId="b66547c7-bdb4-4892-998b-fd2082171c59" providerId="ADAL" clId="{8DCDE193-78EB-4E8F-8F02-381F719F1B1F}" dt="2021-12-15T11:05:57.691" v="984"/>
          <ac:spMkLst>
            <pc:docMk/>
            <pc:sldMk cId="364121930" sldId="303"/>
            <ac:spMk id="20" creationId="{C683DC5C-2BC0-46F8-B9D2-341976DADF93}"/>
          </ac:spMkLst>
        </pc:spChg>
        <pc:spChg chg="add mod">
          <ac:chgData name="ANGELA DE MARTINO" userId="b66547c7-bdb4-4892-998b-fd2082171c59" providerId="ADAL" clId="{8DCDE193-78EB-4E8F-8F02-381F719F1B1F}" dt="2021-12-19T10:43:41.351" v="4135" actId="20577"/>
          <ac:spMkLst>
            <pc:docMk/>
            <pc:sldMk cId="364121930" sldId="303"/>
            <ac:spMk id="25" creationId="{E4642FAD-B1B4-4C3A-A2C2-8E2D9E2ED8CF}"/>
          </ac:spMkLst>
        </pc:spChg>
        <pc:grpChg chg="add mod">
          <ac:chgData name="ANGELA DE MARTINO" userId="b66547c7-bdb4-4892-998b-fd2082171c59" providerId="ADAL" clId="{8DCDE193-78EB-4E8F-8F02-381F719F1B1F}" dt="2021-12-15T11:05:57.691" v="984"/>
          <ac:grpSpMkLst>
            <pc:docMk/>
            <pc:sldMk cId="364121930" sldId="303"/>
            <ac:grpSpMk id="18" creationId="{F0062F44-1180-4580-879A-D8CFA447B8FE}"/>
          </ac:grpSpMkLst>
        </pc:grpChg>
        <pc:grpChg chg="mod">
          <ac:chgData name="ANGELA DE MARTINO" userId="b66547c7-bdb4-4892-998b-fd2082171c59" providerId="ADAL" clId="{8DCDE193-78EB-4E8F-8F02-381F719F1B1F}" dt="2021-12-16T17:00:55.195" v="3900" actId="1076"/>
          <ac:grpSpMkLst>
            <pc:docMk/>
            <pc:sldMk cId="364121930" sldId="303"/>
            <ac:grpSpMk id="36" creationId="{33CA1CD5-8F14-4844-8582-8AAF2A16382A}"/>
          </ac:grpSpMkLst>
        </pc:grpChg>
        <pc:graphicFrameChg chg="add del mod modGraphic">
          <ac:chgData name="ANGELA DE MARTINO" userId="b66547c7-bdb4-4892-998b-fd2082171c59" providerId="ADAL" clId="{8DCDE193-78EB-4E8F-8F02-381F719F1B1F}" dt="2021-12-16T17:01:36.700" v="3922" actId="21"/>
          <ac:graphicFrameMkLst>
            <pc:docMk/>
            <pc:sldMk cId="364121930" sldId="303"/>
            <ac:graphicFrameMk id="24" creationId="{179B2CE3-C482-4133-9757-5190C71C88AB}"/>
          </ac:graphicFrameMkLst>
        </pc:graphicFrameChg>
        <pc:graphicFrameChg chg="add mod modGraphic">
          <ac:chgData name="ANGELA DE MARTINO" userId="b66547c7-bdb4-4892-998b-fd2082171c59" providerId="ADAL" clId="{8DCDE193-78EB-4E8F-8F02-381F719F1B1F}" dt="2021-12-16T17:02:27.997" v="3939" actId="20577"/>
          <ac:graphicFrameMkLst>
            <pc:docMk/>
            <pc:sldMk cId="364121930" sldId="303"/>
            <ac:graphicFrameMk id="26" creationId="{C2E02CF4-1A8C-4666-BEEB-D1ECB0A79C77}"/>
          </ac:graphicFrameMkLst>
        </pc:graphicFrameChg>
        <pc:picChg chg="mod">
          <ac:chgData name="ANGELA DE MARTINO" userId="b66547c7-bdb4-4892-998b-fd2082171c59" providerId="ADAL" clId="{8DCDE193-78EB-4E8F-8F02-381F719F1B1F}" dt="2021-12-15T11:05:57.691" v="984"/>
          <ac:picMkLst>
            <pc:docMk/>
            <pc:sldMk cId="364121930" sldId="303"/>
            <ac:picMk id="19" creationId="{2B246299-FC43-445D-B395-8488A02E934B}"/>
          </ac:picMkLst>
        </pc:picChg>
      </pc:sldChg>
      <pc:sldChg chg="addSp delSp modSp mod ord">
        <pc:chgData name="ANGELA DE MARTINO" userId="b66547c7-bdb4-4892-998b-fd2082171c59" providerId="ADAL" clId="{8DCDE193-78EB-4E8F-8F02-381F719F1B1F}" dt="2021-12-15T11:46:24.359" v="1280" actId="1076"/>
        <pc:sldMkLst>
          <pc:docMk/>
          <pc:sldMk cId="1123884877" sldId="307"/>
        </pc:sldMkLst>
        <pc:spChg chg="del mod">
          <ac:chgData name="ANGELA DE MARTINO" userId="b66547c7-bdb4-4892-998b-fd2082171c59" providerId="ADAL" clId="{8DCDE193-78EB-4E8F-8F02-381F719F1B1F}" dt="2021-12-15T10:29:30.693" v="818"/>
          <ac:spMkLst>
            <pc:docMk/>
            <pc:sldMk cId="1123884877" sldId="307"/>
            <ac:spMk id="26" creationId="{A4FAA62A-B5B9-49CF-B2F5-E9C5369268D9}"/>
          </ac:spMkLst>
        </pc:spChg>
        <pc:spChg chg="mod">
          <ac:chgData name="ANGELA DE MARTINO" userId="b66547c7-bdb4-4892-998b-fd2082171c59" providerId="ADAL" clId="{8DCDE193-78EB-4E8F-8F02-381F719F1B1F}" dt="2021-12-15T11:46:24.359" v="1280" actId="1076"/>
          <ac:spMkLst>
            <pc:docMk/>
            <pc:sldMk cId="1123884877" sldId="307"/>
            <ac:spMk id="42" creationId="{95080828-2C0C-49AD-BAB5-3A3969C24F8D}"/>
          </ac:spMkLst>
        </pc:spChg>
        <pc:spChg chg="mod">
          <ac:chgData name="ANGELA DE MARTINO" userId="b66547c7-bdb4-4892-998b-fd2082171c59" providerId="ADAL" clId="{8DCDE193-78EB-4E8F-8F02-381F719F1B1F}" dt="2021-12-15T10:43:13.343" v="896" actId="2711"/>
          <ac:spMkLst>
            <pc:docMk/>
            <pc:sldMk cId="1123884877" sldId="307"/>
            <ac:spMk id="43" creationId="{26A3202A-290F-40F8-B2BF-8600143622AC}"/>
          </ac:spMkLst>
        </pc:spChg>
        <pc:spChg chg="del mod">
          <ac:chgData name="ANGELA DE MARTINO" userId="b66547c7-bdb4-4892-998b-fd2082171c59" providerId="ADAL" clId="{8DCDE193-78EB-4E8F-8F02-381F719F1B1F}" dt="2021-12-15T10:29:30.694" v="820"/>
          <ac:spMkLst>
            <pc:docMk/>
            <pc:sldMk cId="1123884877" sldId="307"/>
            <ac:spMk id="46" creationId="{21469279-16FD-4A80-99DF-6C485353C880}"/>
          </ac:spMkLst>
        </pc:spChg>
        <pc:spChg chg="mod">
          <ac:chgData name="ANGELA DE MARTINO" userId="b66547c7-bdb4-4892-998b-fd2082171c59" providerId="ADAL" clId="{8DCDE193-78EB-4E8F-8F02-381F719F1B1F}" dt="2021-12-15T10:43:16.162" v="897" actId="2711"/>
          <ac:spMkLst>
            <pc:docMk/>
            <pc:sldMk cId="1123884877" sldId="307"/>
            <ac:spMk id="47" creationId="{7E72EB65-9A2A-42FC-AA18-CF1D2DEFF4C6}"/>
          </ac:spMkLst>
        </pc:spChg>
        <pc:spChg chg="del mod">
          <ac:chgData name="ANGELA DE MARTINO" userId="b66547c7-bdb4-4892-998b-fd2082171c59" providerId="ADAL" clId="{8DCDE193-78EB-4E8F-8F02-381F719F1B1F}" dt="2021-12-15T10:29:30.694" v="822"/>
          <ac:spMkLst>
            <pc:docMk/>
            <pc:sldMk cId="1123884877" sldId="307"/>
            <ac:spMk id="48" creationId="{F307854E-7A9D-4676-B80A-0FE9D0109C4E}"/>
          </ac:spMkLst>
        </pc:spChg>
        <pc:spChg chg="mod">
          <ac:chgData name="ANGELA DE MARTINO" userId="b66547c7-bdb4-4892-998b-fd2082171c59" providerId="ADAL" clId="{8DCDE193-78EB-4E8F-8F02-381F719F1B1F}" dt="2021-12-15T10:43:18.955" v="898" actId="2711"/>
          <ac:spMkLst>
            <pc:docMk/>
            <pc:sldMk cId="1123884877" sldId="307"/>
            <ac:spMk id="49" creationId="{E5F7063C-F4D4-4AA3-AB81-0A82327D4988}"/>
          </ac:spMkLst>
        </pc:spChg>
        <pc:spChg chg="mod">
          <ac:chgData name="ANGELA DE MARTINO" userId="b66547c7-bdb4-4892-998b-fd2082171c59" providerId="ADAL" clId="{8DCDE193-78EB-4E8F-8F02-381F719F1B1F}" dt="2021-12-15T11:06:01.842" v="985"/>
          <ac:spMkLst>
            <pc:docMk/>
            <pc:sldMk cId="1123884877" sldId="307"/>
            <ac:spMk id="50" creationId="{D70B9ACB-592E-40F6-941A-FCA83FB7127F}"/>
          </ac:spMkLst>
        </pc:spChg>
        <pc:grpChg chg="add mod">
          <ac:chgData name="ANGELA DE MARTINO" userId="b66547c7-bdb4-4892-998b-fd2082171c59" providerId="ADAL" clId="{8DCDE193-78EB-4E8F-8F02-381F719F1B1F}" dt="2021-12-15T11:06:01.842" v="985"/>
          <ac:grpSpMkLst>
            <pc:docMk/>
            <pc:sldMk cId="1123884877" sldId="307"/>
            <ac:grpSpMk id="44" creationId="{3B644937-B4C7-487D-AB73-3D8F8E632FEA}"/>
          </ac:grpSpMkLst>
        </pc:grpChg>
        <pc:picChg chg="mod">
          <ac:chgData name="ANGELA DE MARTINO" userId="b66547c7-bdb4-4892-998b-fd2082171c59" providerId="ADAL" clId="{8DCDE193-78EB-4E8F-8F02-381F719F1B1F}" dt="2021-12-15T11:06:01.842" v="985"/>
          <ac:picMkLst>
            <pc:docMk/>
            <pc:sldMk cId="1123884877" sldId="307"/>
            <ac:picMk id="45" creationId="{20575371-4C70-4CB9-BD7B-4AF9E40DAAD6}"/>
          </ac:picMkLst>
        </pc:picChg>
      </pc:sldChg>
      <pc:sldChg chg="modSp mod">
        <pc:chgData name="ANGELA DE MARTINO" userId="b66547c7-bdb4-4892-998b-fd2082171c59" providerId="ADAL" clId="{8DCDE193-78EB-4E8F-8F02-381F719F1B1F}" dt="2021-12-16T17:38:01.700" v="4116" actId="207"/>
        <pc:sldMkLst>
          <pc:docMk/>
          <pc:sldMk cId="2737942562" sldId="308"/>
        </pc:sldMkLst>
        <pc:spChg chg="mod">
          <ac:chgData name="ANGELA DE MARTINO" userId="b66547c7-bdb4-4892-998b-fd2082171c59" providerId="ADAL" clId="{8DCDE193-78EB-4E8F-8F02-381F719F1B1F}" dt="2021-12-15T11:40:23.109" v="1153" actId="208"/>
          <ac:spMkLst>
            <pc:docMk/>
            <pc:sldMk cId="2737942562" sldId="308"/>
            <ac:spMk id="2" creationId="{D735F7F3-C1B5-4B60-A00A-4EB618DDFB5A}"/>
          </ac:spMkLst>
        </pc:spChg>
        <pc:spChg chg="mod">
          <ac:chgData name="ANGELA DE MARTINO" userId="b66547c7-bdb4-4892-998b-fd2082171c59" providerId="ADAL" clId="{8DCDE193-78EB-4E8F-8F02-381F719F1B1F}" dt="2021-12-16T17:38:01.700" v="4116" actId="207"/>
          <ac:spMkLst>
            <pc:docMk/>
            <pc:sldMk cId="2737942562" sldId="308"/>
            <ac:spMk id="4" creationId="{AE211872-F7B9-41BA-BFA6-A2FD0DDDDE7E}"/>
          </ac:spMkLst>
        </pc:spChg>
        <pc:spChg chg="mod">
          <ac:chgData name="ANGELA DE MARTINO" userId="b66547c7-bdb4-4892-998b-fd2082171c59" providerId="ADAL" clId="{8DCDE193-78EB-4E8F-8F02-381F719F1B1F}" dt="2021-12-16T17:38:01.700" v="4116" actId="207"/>
          <ac:spMkLst>
            <pc:docMk/>
            <pc:sldMk cId="2737942562" sldId="308"/>
            <ac:spMk id="5" creationId="{53B462C5-B590-46E7-A120-538B11422452}"/>
          </ac:spMkLst>
        </pc:spChg>
        <pc:spChg chg="mod">
          <ac:chgData name="ANGELA DE MARTINO" userId="b66547c7-bdb4-4892-998b-fd2082171c59" providerId="ADAL" clId="{8DCDE193-78EB-4E8F-8F02-381F719F1B1F}" dt="2021-12-16T17:38:01.700" v="4116" actId="207"/>
          <ac:spMkLst>
            <pc:docMk/>
            <pc:sldMk cId="2737942562" sldId="308"/>
            <ac:spMk id="6" creationId="{8DFE71A2-A059-42F9-A16A-443964548CF4}"/>
          </ac:spMkLst>
        </pc:spChg>
        <pc:spChg chg="mod">
          <ac:chgData name="ANGELA DE MARTINO" userId="b66547c7-bdb4-4892-998b-fd2082171c59" providerId="ADAL" clId="{8DCDE193-78EB-4E8F-8F02-381F719F1B1F}" dt="2021-12-16T16:27:10.921" v="3114" actId="113"/>
          <ac:spMkLst>
            <pc:docMk/>
            <pc:sldMk cId="2737942562" sldId="308"/>
            <ac:spMk id="11" creationId="{7D44C4B4-5C73-40B4-8BF4-227CA461FDF7}"/>
          </ac:spMkLst>
        </pc:spChg>
        <pc:spChg chg="mod">
          <ac:chgData name="ANGELA DE MARTINO" userId="b66547c7-bdb4-4892-998b-fd2082171c59" providerId="ADAL" clId="{8DCDE193-78EB-4E8F-8F02-381F719F1B1F}" dt="2021-12-15T10:09:50.028" v="614" actId="20577"/>
          <ac:spMkLst>
            <pc:docMk/>
            <pc:sldMk cId="2737942562" sldId="308"/>
            <ac:spMk id="55" creationId="{188433D5-6CC4-495C-8726-4989F2ED76DF}"/>
          </ac:spMkLst>
        </pc:spChg>
        <pc:spChg chg="mod">
          <ac:chgData name="ANGELA DE MARTINO" userId="b66547c7-bdb4-4892-998b-fd2082171c59" providerId="ADAL" clId="{8DCDE193-78EB-4E8F-8F02-381F719F1B1F}" dt="2021-12-15T10:09:44.017" v="611" actId="1076"/>
          <ac:spMkLst>
            <pc:docMk/>
            <pc:sldMk cId="2737942562" sldId="308"/>
            <ac:spMk id="56" creationId="{47529083-98FD-4730-9BD5-C0E544BD7648}"/>
          </ac:spMkLst>
        </pc:spChg>
        <pc:spChg chg="mod">
          <ac:chgData name="ANGELA DE MARTINO" userId="b66547c7-bdb4-4892-998b-fd2082171c59" providerId="ADAL" clId="{8DCDE193-78EB-4E8F-8F02-381F719F1B1F}" dt="2021-12-15T10:09:32.811" v="607" actId="1076"/>
          <ac:spMkLst>
            <pc:docMk/>
            <pc:sldMk cId="2737942562" sldId="308"/>
            <ac:spMk id="57" creationId="{E8809CB7-9D13-4F5B-921B-B82ABFBFC427}"/>
          </ac:spMkLst>
        </pc:spChg>
        <pc:grpChg chg="mod">
          <ac:chgData name="ANGELA DE MARTINO" userId="b66547c7-bdb4-4892-998b-fd2082171c59" providerId="ADAL" clId="{8DCDE193-78EB-4E8F-8F02-381F719F1B1F}" dt="2021-12-16T17:38:01.700" v="4116" actId="207"/>
          <ac:grpSpMkLst>
            <pc:docMk/>
            <pc:sldMk cId="2737942562" sldId="308"/>
            <ac:grpSpMk id="3" creationId="{705E5E1B-F5F7-4F1E-9348-AEA3A01C1FF8}"/>
          </ac:grpSpMkLst>
        </pc:grpChg>
      </pc:sldChg>
      <pc:sldChg chg="addSp delSp modSp mod ord">
        <pc:chgData name="ANGELA DE MARTINO" userId="b66547c7-bdb4-4892-998b-fd2082171c59" providerId="ADAL" clId="{8DCDE193-78EB-4E8F-8F02-381F719F1B1F}" dt="2021-12-16T14:59:46.381" v="2683" actId="21"/>
        <pc:sldMkLst>
          <pc:docMk/>
          <pc:sldMk cId="2237534520" sldId="331"/>
        </pc:sldMkLst>
        <pc:spChg chg="add del mod">
          <ac:chgData name="ANGELA DE MARTINO" userId="b66547c7-bdb4-4892-998b-fd2082171c59" providerId="ADAL" clId="{8DCDE193-78EB-4E8F-8F02-381F719F1B1F}" dt="2021-12-16T14:27:45.257" v="2313"/>
          <ac:spMkLst>
            <pc:docMk/>
            <pc:sldMk cId="2237534520" sldId="331"/>
            <ac:spMk id="2" creationId="{9713585D-C23A-43B9-AD3E-CF91615406D9}"/>
          </ac:spMkLst>
        </pc:spChg>
        <pc:spChg chg="mod">
          <ac:chgData name="ANGELA DE MARTINO" userId="b66547c7-bdb4-4892-998b-fd2082171c59" providerId="ADAL" clId="{8DCDE193-78EB-4E8F-8F02-381F719F1B1F}" dt="2021-12-15T11:40:54.920" v="1162" actId="1076"/>
          <ac:spMkLst>
            <pc:docMk/>
            <pc:sldMk cId="2237534520" sldId="331"/>
            <ac:spMk id="2" creationId="{D735F7F3-C1B5-4B60-A00A-4EB618DDFB5A}"/>
          </ac:spMkLst>
        </pc:spChg>
        <pc:spChg chg="del mod">
          <ac:chgData name="ANGELA DE MARTINO" userId="b66547c7-bdb4-4892-998b-fd2082171c59" providerId="ADAL" clId="{8DCDE193-78EB-4E8F-8F02-381F719F1B1F}" dt="2021-12-15T16:06:26.016" v="2223" actId="21"/>
          <ac:spMkLst>
            <pc:docMk/>
            <pc:sldMk cId="2237534520" sldId="331"/>
            <ac:spMk id="3" creationId="{218C8A9A-E0C6-4A82-BC38-4DB28FDBCF7F}"/>
          </ac:spMkLst>
        </pc:spChg>
        <pc:spChg chg="add del mod">
          <ac:chgData name="ANGELA DE MARTINO" userId="b66547c7-bdb4-4892-998b-fd2082171c59" providerId="ADAL" clId="{8DCDE193-78EB-4E8F-8F02-381F719F1B1F}" dt="2021-12-16T14:59:46.381" v="2683" actId="21"/>
          <ac:spMkLst>
            <pc:docMk/>
            <pc:sldMk cId="2237534520" sldId="331"/>
            <ac:spMk id="3" creationId="{903FFD54-3AD4-456F-9BCC-F95A1D6A8A2F}"/>
          </ac:spMkLst>
        </pc:spChg>
        <pc:spChg chg="mod">
          <ac:chgData name="ANGELA DE MARTINO" userId="b66547c7-bdb4-4892-998b-fd2082171c59" providerId="ADAL" clId="{8DCDE193-78EB-4E8F-8F02-381F719F1B1F}" dt="2021-12-15T10:13:52.008" v="662" actId="14100"/>
          <ac:spMkLst>
            <pc:docMk/>
            <pc:sldMk cId="2237534520" sldId="331"/>
            <ac:spMk id="4" creationId="{F5FEBACD-8A66-4056-A9BC-FA0F101D5433}"/>
          </ac:spMkLst>
        </pc:spChg>
        <pc:spChg chg="mod">
          <ac:chgData name="ANGELA DE MARTINO" userId="b66547c7-bdb4-4892-998b-fd2082171c59" providerId="ADAL" clId="{8DCDE193-78EB-4E8F-8F02-381F719F1B1F}" dt="2021-12-15T10:23:02.427" v="712" actId="14100"/>
          <ac:spMkLst>
            <pc:docMk/>
            <pc:sldMk cId="2237534520" sldId="331"/>
            <ac:spMk id="6" creationId="{DA9BBC89-5F78-4F05-A2AB-FCC8F9D3025B}"/>
          </ac:spMkLst>
        </pc:spChg>
        <pc:spChg chg="mod">
          <ac:chgData name="ANGELA DE MARTINO" userId="b66547c7-bdb4-4892-998b-fd2082171c59" providerId="ADAL" clId="{8DCDE193-78EB-4E8F-8F02-381F719F1B1F}" dt="2021-12-15T10:23:15.957" v="716" actId="14100"/>
          <ac:spMkLst>
            <pc:docMk/>
            <pc:sldMk cId="2237534520" sldId="331"/>
            <ac:spMk id="7" creationId="{6C7F6315-2B6F-411D-80B8-668A3B623145}"/>
          </ac:spMkLst>
        </pc:spChg>
        <pc:spChg chg="mod">
          <ac:chgData name="ANGELA DE MARTINO" userId="b66547c7-bdb4-4892-998b-fd2082171c59" providerId="ADAL" clId="{8DCDE193-78EB-4E8F-8F02-381F719F1B1F}" dt="2021-12-15T10:21:32.516" v="699" actId="14100"/>
          <ac:spMkLst>
            <pc:docMk/>
            <pc:sldMk cId="2237534520" sldId="331"/>
            <ac:spMk id="8" creationId="{8CA25214-C176-4F17-AB2B-116DC38CB214}"/>
          </ac:spMkLst>
        </pc:spChg>
        <pc:spChg chg="mod">
          <ac:chgData name="ANGELA DE MARTINO" userId="b66547c7-bdb4-4892-998b-fd2082171c59" providerId="ADAL" clId="{8DCDE193-78EB-4E8F-8F02-381F719F1B1F}" dt="2021-12-15T10:23:12.530" v="715" actId="14100"/>
          <ac:spMkLst>
            <pc:docMk/>
            <pc:sldMk cId="2237534520" sldId="331"/>
            <ac:spMk id="9" creationId="{F340204B-6B15-43BD-9A89-9C779C3D4807}"/>
          </ac:spMkLst>
        </pc:spChg>
        <pc:spChg chg="mod">
          <ac:chgData name="ANGELA DE MARTINO" userId="b66547c7-bdb4-4892-998b-fd2082171c59" providerId="ADAL" clId="{8DCDE193-78EB-4E8F-8F02-381F719F1B1F}" dt="2021-12-15T10:14:14.295" v="665" actId="1076"/>
          <ac:spMkLst>
            <pc:docMk/>
            <pc:sldMk cId="2237534520" sldId="331"/>
            <ac:spMk id="10" creationId="{7A52E9C9-8ACF-4BDC-BAF1-852E38623FBC}"/>
          </ac:spMkLst>
        </pc:spChg>
        <pc:spChg chg="mod">
          <ac:chgData name="ANGELA DE MARTINO" userId="b66547c7-bdb4-4892-998b-fd2082171c59" providerId="ADAL" clId="{8DCDE193-78EB-4E8F-8F02-381F719F1B1F}" dt="2021-12-15T11:34:57.513" v="1136" actId="208"/>
          <ac:spMkLst>
            <pc:docMk/>
            <pc:sldMk cId="2237534520" sldId="331"/>
            <ac:spMk id="11" creationId="{08ADFD9B-0576-42DB-A7D9-8915810DB02B}"/>
          </ac:spMkLst>
        </pc:spChg>
        <pc:spChg chg="mod">
          <ac:chgData name="ANGELA DE MARTINO" userId="b66547c7-bdb4-4892-998b-fd2082171c59" providerId="ADAL" clId="{8DCDE193-78EB-4E8F-8F02-381F719F1B1F}" dt="2021-12-15T10:19:58.185" v="687" actId="14100"/>
          <ac:spMkLst>
            <pc:docMk/>
            <pc:sldMk cId="2237534520" sldId="331"/>
            <ac:spMk id="12" creationId="{28FAEE57-50CC-4E06-869B-C6EAAC4DAC97}"/>
          </ac:spMkLst>
        </pc:spChg>
        <pc:spChg chg="mod">
          <ac:chgData name="ANGELA DE MARTINO" userId="b66547c7-bdb4-4892-998b-fd2082171c59" providerId="ADAL" clId="{8DCDE193-78EB-4E8F-8F02-381F719F1B1F}" dt="2021-12-15T10:20:02.183" v="689" actId="1076"/>
          <ac:spMkLst>
            <pc:docMk/>
            <pc:sldMk cId="2237534520" sldId="331"/>
            <ac:spMk id="13" creationId="{D286FA09-9FD3-486C-AEC6-B68FA383B8F2}"/>
          </ac:spMkLst>
        </pc:spChg>
        <pc:spChg chg="mod">
          <ac:chgData name="ANGELA DE MARTINO" userId="b66547c7-bdb4-4892-998b-fd2082171c59" providerId="ADAL" clId="{8DCDE193-78EB-4E8F-8F02-381F719F1B1F}" dt="2021-12-15T10:23:10.711" v="714" actId="14100"/>
          <ac:spMkLst>
            <pc:docMk/>
            <pc:sldMk cId="2237534520" sldId="331"/>
            <ac:spMk id="14" creationId="{00794E77-487F-4510-B3B3-A4123EE90B78}"/>
          </ac:spMkLst>
        </pc:spChg>
        <pc:spChg chg="mod">
          <ac:chgData name="ANGELA DE MARTINO" userId="b66547c7-bdb4-4892-998b-fd2082171c59" providerId="ADAL" clId="{8DCDE193-78EB-4E8F-8F02-381F719F1B1F}" dt="2021-12-15T10:23:18.273" v="717" actId="14100"/>
          <ac:spMkLst>
            <pc:docMk/>
            <pc:sldMk cId="2237534520" sldId="331"/>
            <ac:spMk id="15" creationId="{B68F1A1A-199A-42DA-BFD4-584624F4E562}"/>
          </ac:spMkLst>
        </pc:spChg>
        <pc:spChg chg="mod">
          <ac:chgData name="ANGELA DE MARTINO" userId="b66547c7-bdb4-4892-998b-fd2082171c59" providerId="ADAL" clId="{8DCDE193-78EB-4E8F-8F02-381F719F1B1F}" dt="2021-12-15T10:22:53.168" v="711" actId="14100"/>
          <ac:spMkLst>
            <pc:docMk/>
            <pc:sldMk cId="2237534520" sldId="331"/>
            <ac:spMk id="16" creationId="{CDEDFE28-F409-434B-B899-915E85DED6ED}"/>
          </ac:spMkLst>
        </pc:spChg>
        <pc:spChg chg="mod">
          <ac:chgData name="ANGELA DE MARTINO" userId="b66547c7-bdb4-4892-998b-fd2082171c59" providerId="ADAL" clId="{8DCDE193-78EB-4E8F-8F02-381F719F1B1F}" dt="2021-12-15T10:12:28.541" v="640" actId="1076"/>
          <ac:spMkLst>
            <pc:docMk/>
            <pc:sldMk cId="2237534520" sldId="331"/>
            <ac:spMk id="37" creationId="{EE88E8CA-DD7C-40D8-96C9-6B9B064FF38E}"/>
          </ac:spMkLst>
        </pc:spChg>
        <pc:spChg chg="mod">
          <ac:chgData name="ANGELA DE MARTINO" userId="b66547c7-bdb4-4892-998b-fd2082171c59" providerId="ADAL" clId="{8DCDE193-78EB-4E8F-8F02-381F719F1B1F}" dt="2021-12-15T10:12:36.994" v="642" actId="1076"/>
          <ac:spMkLst>
            <pc:docMk/>
            <pc:sldMk cId="2237534520" sldId="331"/>
            <ac:spMk id="38" creationId="{FF650FA2-F403-499C-8504-6F158D2F4704}"/>
          </ac:spMkLst>
        </pc:spChg>
        <pc:spChg chg="mod">
          <ac:chgData name="ANGELA DE MARTINO" userId="b66547c7-bdb4-4892-998b-fd2082171c59" providerId="ADAL" clId="{8DCDE193-78EB-4E8F-8F02-381F719F1B1F}" dt="2021-12-15T16:06:11.447" v="2221" actId="20577"/>
          <ac:spMkLst>
            <pc:docMk/>
            <pc:sldMk cId="2237534520" sldId="331"/>
            <ac:spMk id="39" creationId="{0FF1719D-D6E9-4659-BDC5-A31C8510B685}"/>
          </ac:spMkLst>
        </pc:spChg>
        <pc:spChg chg="mod">
          <ac:chgData name="ANGELA DE MARTINO" userId="b66547c7-bdb4-4892-998b-fd2082171c59" providerId="ADAL" clId="{8DCDE193-78EB-4E8F-8F02-381F719F1B1F}" dt="2021-12-15T10:21:25.123" v="698" actId="1076"/>
          <ac:spMkLst>
            <pc:docMk/>
            <pc:sldMk cId="2237534520" sldId="331"/>
            <ac:spMk id="39" creationId="{93B014B0-607A-4B1B-9F95-A8082EFB3577}"/>
          </ac:spMkLst>
        </pc:spChg>
        <pc:spChg chg="mod">
          <ac:chgData name="ANGELA DE MARTINO" userId="b66547c7-bdb4-4892-998b-fd2082171c59" providerId="ADAL" clId="{8DCDE193-78EB-4E8F-8F02-381F719F1B1F}" dt="2021-12-15T10:20:33.289" v="696" actId="1076"/>
          <ac:spMkLst>
            <pc:docMk/>
            <pc:sldMk cId="2237534520" sldId="331"/>
            <ac:spMk id="40" creationId="{C5D6262D-095E-4FAF-9FCF-96A4ABCEF9B2}"/>
          </ac:spMkLst>
        </pc:spChg>
        <pc:spChg chg="mod">
          <ac:chgData name="ANGELA DE MARTINO" userId="b66547c7-bdb4-4892-998b-fd2082171c59" providerId="ADAL" clId="{8DCDE193-78EB-4E8F-8F02-381F719F1B1F}" dt="2021-12-15T10:20:31.134" v="695" actId="1076"/>
          <ac:spMkLst>
            <pc:docMk/>
            <pc:sldMk cId="2237534520" sldId="331"/>
            <ac:spMk id="41" creationId="{8C90FCCE-6364-4DBB-B860-8EFC40F9F483}"/>
          </ac:spMkLst>
        </pc:spChg>
        <pc:spChg chg="mod">
          <ac:chgData name="ANGELA DE MARTINO" userId="b66547c7-bdb4-4892-998b-fd2082171c59" providerId="ADAL" clId="{8DCDE193-78EB-4E8F-8F02-381F719F1B1F}" dt="2021-12-15T10:13:36.401" v="659" actId="1076"/>
          <ac:spMkLst>
            <pc:docMk/>
            <pc:sldMk cId="2237534520" sldId="331"/>
            <ac:spMk id="42" creationId="{CFB076BD-F404-446E-8EA2-E32A32F0F75C}"/>
          </ac:spMkLst>
        </pc:spChg>
        <pc:spChg chg="mod">
          <ac:chgData name="ANGELA DE MARTINO" userId="b66547c7-bdb4-4892-998b-fd2082171c59" providerId="ADAL" clId="{8DCDE193-78EB-4E8F-8F02-381F719F1B1F}" dt="2021-12-15T10:13:22.034" v="655" actId="403"/>
          <ac:spMkLst>
            <pc:docMk/>
            <pc:sldMk cId="2237534520" sldId="331"/>
            <ac:spMk id="43" creationId="{D28EA461-2153-4F70-BDC4-E07568F83C98}"/>
          </ac:spMkLst>
        </pc:spChg>
        <pc:spChg chg="mod">
          <ac:chgData name="ANGELA DE MARTINO" userId="b66547c7-bdb4-4892-998b-fd2082171c59" providerId="ADAL" clId="{8DCDE193-78EB-4E8F-8F02-381F719F1B1F}" dt="2021-12-15T10:23:52.323" v="718" actId="2085"/>
          <ac:spMkLst>
            <pc:docMk/>
            <pc:sldMk cId="2237534520" sldId="331"/>
            <ac:spMk id="44" creationId="{008B0F0C-C74F-4014-9988-3B6165186ADC}"/>
          </ac:spMkLst>
        </pc:spChg>
        <pc:spChg chg="mod">
          <ac:chgData name="ANGELA DE MARTINO" userId="b66547c7-bdb4-4892-998b-fd2082171c59" providerId="ADAL" clId="{8DCDE193-78EB-4E8F-8F02-381F719F1B1F}" dt="2021-12-15T11:35:06.462" v="1137" actId="2085"/>
          <ac:spMkLst>
            <pc:docMk/>
            <pc:sldMk cId="2237534520" sldId="331"/>
            <ac:spMk id="46" creationId="{89BFF5E9-A209-4403-B73E-DDADB1842D86}"/>
          </ac:spMkLst>
        </pc:spChg>
        <pc:spChg chg="mod">
          <ac:chgData name="ANGELA DE MARTINO" userId="b66547c7-bdb4-4892-998b-fd2082171c59" providerId="ADAL" clId="{8DCDE193-78EB-4E8F-8F02-381F719F1B1F}" dt="2021-12-15T10:20:04.786" v="690" actId="1076"/>
          <ac:spMkLst>
            <pc:docMk/>
            <pc:sldMk cId="2237534520" sldId="331"/>
            <ac:spMk id="47" creationId="{E034FAF5-C997-4854-9530-544C6469F67B}"/>
          </ac:spMkLst>
        </pc:spChg>
        <pc:spChg chg="mod">
          <ac:chgData name="ANGELA DE MARTINO" userId="b66547c7-bdb4-4892-998b-fd2082171c59" providerId="ADAL" clId="{8DCDE193-78EB-4E8F-8F02-381F719F1B1F}" dt="2021-12-15T10:22:11.787" v="706" actId="1076"/>
          <ac:spMkLst>
            <pc:docMk/>
            <pc:sldMk cId="2237534520" sldId="331"/>
            <ac:spMk id="48" creationId="{BE27A724-2D87-462C-A3A9-2D1195B75808}"/>
          </ac:spMkLst>
        </pc:spChg>
        <pc:spChg chg="mod">
          <ac:chgData name="ANGELA DE MARTINO" userId="b66547c7-bdb4-4892-998b-fd2082171c59" providerId="ADAL" clId="{8DCDE193-78EB-4E8F-8F02-381F719F1B1F}" dt="2021-12-15T10:22:06.533" v="705" actId="1076"/>
          <ac:spMkLst>
            <pc:docMk/>
            <pc:sldMk cId="2237534520" sldId="331"/>
            <ac:spMk id="49" creationId="{55E6A568-1261-4A29-BDB9-10DC22E93805}"/>
          </ac:spMkLst>
        </pc:spChg>
        <pc:spChg chg="mod">
          <ac:chgData name="ANGELA DE MARTINO" userId="b66547c7-bdb4-4892-998b-fd2082171c59" providerId="ADAL" clId="{8DCDE193-78EB-4E8F-8F02-381F719F1B1F}" dt="2021-12-15T10:23:06.432" v="713" actId="14100"/>
          <ac:spMkLst>
            <pc:docMk/>
            <pc:sldMk cId="2237534520" sldId="331"/>
            <ac:spMk id="50" creationId="{6DDDF881-A8CD-4820-85D9-B4BBA987B990}"/>
          </ac:spMkLst>
        </pc:spChg>
      </pc:sldChg>
      <pc:sldChg chg="modSp mod">
        <pc:chgData name="ANGELA DE MARTINO" userId="b66547c7-bdb4-4892-998b-fd2082171c59" providerId="ADAL" clId="{8DCDE193-78EB-4E8F-8F02-381F719F1B1F}" dt="2021-12-15T18:33:11.425" v="2264" actId="20577"/>
        <pc:sldMkLst>
          <pc:docMk/>
          <pc:sldMk cId="3480974112" sldId="335"/>
        </pc:sldMkLst>
        <pc:spChg chg="mod">
          <ac:chgData name="ANGELA DE MARTINO" userId="b66547c7-bdb4-4892-998b-fd2082171c59" providerId="ADAL" clId="{8DCDE193-78EB-4E8F-8F02-381F719F1B1F}" dt="2021-12-15T15:06:54.007" v="1309" actId="14100"/>
          <ac:spMkLst>
            <pc:docMk/>
            <pc:sldMk cId="3480974112" sldId="335"/>
            <ac:spMk id="19" creationId="{678E4235-2D3C-4A9E-92C9-DD0FE627F03B}"/>
          </ac:spMkLst>
        </pc:spChg>
        <pc:spChg chg="mod">
          <ac:chgData name="ANGELA DE MARTINO" userId="b66547c7-bdb4-4892-998b-fd2082171c59" providerId="ADAL" clId="{8DCDE193-78EB-4E8F-8F02-381F719F1B1F}" dt="2021-12-15T10:40:46.627" v="859" actId="2711"/>
          <ac:spMkLst>
            <pc:docMk/>
            <pc:sldMk cId="3480974112" sldId="335"/>
            <ac:spMk id="20" creationId="{8CAA588B-A2F8-450D-B000-1B7A88A29A84}"/>
          </ac:spMkLst>
        </pc:spChg>
        <pc:spChg chg="mod">
          <ac:chgData name="ANGELA DE MARTINO" userId="b66547c7-bdb4-4892-998b-fd2082171c59" providerId="ADAL" clId="{8DCDE193-78EB-4E8F-8F02-381F719F1B1F}" dt="2021-12-15T10:40:49.952" v="860" actId="2711"/>
          <ac:spMkLst>
            <pc:docMk/>
            <pc:sldMk cId="3480974112" sldId="335"/>
            <ac:spMk id="22" creationId="{A3E7D807-C1AD-4502-9A74-19FA070AE802}"/>
          </ac:spMkLst>
        </pc:spChg>
        <pc:spChg chg="mod">
          <ac:chgData name="ANGELA DE MARTINO" userId="b66547c7-bdb4-4892-998b-fd2082171c59" providerId="ADAL" clId="{8DCDE193-78EB-4E8F-8F02-381F719F1B1F}" dt="2021-12-15T10:41:19.779" v="867" actId="2711"/>
          <ac:spMkLst>
            <pc:docMk/>
            <pc:sldMk cId="3480974112" sldId="335"/>
            <ac:spMk id="23" creationId="{4D0710C5-A01C-4BA0-A0BF-1B10BBAF8728}"/>
          </ac:spMkLst>
        </pc:spChg>
        <pc:spChg chg="mod">
          <ac:chgData name="ANGELA DE MARTINO" userId="b66547c7-bdb4-4892-998b-fd2082171c59" providerId="ADAL" clId="{8DCDE193-78EB-4E8F-8F02-381F719F1B1F}" dt="2021-12-15T10:41:28.323" v="869" actId="2711"/>
          <ac:spMkLst>
            <pc:docMk/>
            <pc:sldMk cId="3480974112" sldId="335"/>
            <ac:spMk id="24" creationId="{E579F82C-E13E-44E7-8E76-D8AD85B88121}"/>
          </ac:spMkLst>
        </pc:spChg>
        <pc:spChg chg="mod">
          <ac:chgData name="ANGELA DE MARTINO" userId="b66547c7-bdb4-4892-998b-fd2082171c59" providerId="ADAL" clId="{8DCDE193-78EB-4E8F-8F02-381F719F1B1F}" dt="2021-12-15T10:41:37.328" v="871" actId="2711"/>
          <ac:spMkLst>
            <pc:docMk/>
            <pc:sldMk cId="3480974112" sldId="335"/>
            <ac:spMk id="25" creationId="{8EBE64C2-31B8-4CB9-B1EF-36E0FDD15CF7}"/>
          </ac:spMkLst>
        </pc:spChg>
        <pc:spChg chg="mod">
          <ac:chgData name="ANGELA DE MARTINO" userId="b66547c7-bdb4-4892-998b-fd2082171c59" providerId="ADAL" clId="{8DCDE193-78EB-4E8F-8F02-381F719F1B1F}" dt="2021-12-15T10:41:03.299" v="863" actId="2711"/>
          <ac:spMkLst>
            <pc:docMk/>
            <pc:sldMk cId="3480974112" sldId="335"/>
            <ac:spMk id="26" creationId="{5C0A4F30-532E-4D8A-932F-85FB942D754D}"/>
          </ac:spMkLst>
        </pc:spChg>
        <pc:spChg chg="mod">
          <ac:chgData name="ANGELA DE MARTINO" userId="b66547c7-bdb4-4892-998b-fd2082171c59" providerId="ADAL" clId="{8DCDE193-78EB-4E8F-8F02-381F719F1B1F}" dt="2021-12-15T10:41:06.642" v="864" actId="2711"/>
          <ac:spMkLst>
            <pc:docMk/>
            <pc:sldMk cId="3480974112" sldId="335"/>
            <ac:spMk id="27" creationId="{EF6D8F77-4307-4EBD-A193-4D68AC570BBD}"/>
          </ac:spMkLst>
        </pc:spChg>
        <pc:graphicFrameChg chg="modGraphic">
          <ac:chgData name="ANGELA DE MARTINO" userId="b66547c7-bdb4-4892-998b-fd2082171c59" providerId="ADAL" clId="{8DCDE193-78EB-4E8F-8F02-381F719F1B1F}" dt="2021-12-15T10:40:43.751" v="858" actId="2711"/>
          <ac:graphicFrameMkLst>
            <pc:docMk/>
            <pc:sldMk cId="3480974112" sldId="335"/>
            <ac:graphicFrameMk id="9" creationId="{DECBFFB2-10AE-4302-B37D-6C5E59EA562F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8:33:11.425" v="2264" actId="20577"/>
          <ac:graphicFrameMkLst>
            <pc:docMk/>
            <pc:sldMk cId="3480974112" sldId="335"/>
            <ac:graphicFrameMk id="12" creationId="{57BD1D87-2C2D-4707-A342-F8375B953556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40:58.467" v="862" actId="2711"/>
          <ac:graphicFrameMkLst>
            <pc:docMk/>
            <pc:sldMk cId="3480974112" sldId="335"/>
            <ac:graphicFrameMk id="13" creationId="{CD42B427-4547-491E-B4C6-96BE6B8F7A17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41:10.036" v="865" actId="2711"/>
          <ac:graphicFrameMkLst>
            <pc:docMk/>
            <pc:sldMk cId="3480974112" sldId="335"/>
            <ac:graphicFrameMk id="15" creationId="{7F48D240-56D0-46B6-8E4C-76DA754AD1EE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41:15.885" v="866" actId="2711"/>
          <ac:graphicFrameMkLst>
            <pc:docMk/>
            <pc:sldMk cId="3480974112" sldId="335"/>
            <ac:graphicFrameMk id="16" creationId="{45A348C6-8392-4F29-B3A8-A3105972D7D3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41:24.752" v="868" actId="2711"/>
          <ac:graphicFrameMkLst>
            <pc:docMk/>
            <pc:sldMk cId="3480974112" sldId="335"/>
            <ac:graphicFrameMk id="17" creationId="{68AE6BC4-C6C1-42A8-908B-B33518001BF6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41:33.622" v="870" actId="2711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  <pc:sldChg chg="modSp mod ord">
        <pc:chgData name="ANGELA DE MARTINO" userId="b66547c7-bdb4-4892-998b-fd2082171c59" providerId="ADAL" clId="{8DCDE193-78EB-4E8F-8F02-381F719F1B1F}" dt="2021-12-16T17:41:15.429" v="4128" actId="207"/>
        <pc:sldMkLst>
          <pc:docMk/>
          <pc:sldMk cId="2005199246" sldId="338"/>
        </pc:sldMkLst>
        <pc:spChg chg="mod">
          <ac:chgData name="ANGELA DE MARTINO" userId="b66547c7-bdb4-4892-998b-fd2082171c59" providerId="ADAL" clId="{8DCDE193-78EB-4E8F-8F02-381F719F1B1F}" dt="2021-12-16T14:57:10.588" v="2677" actId="108"/>
          <ac:spMkLst>
            <pc:docMk/>
            <pc:sldMk cId="2005199246" sldId="338"/>
            <ac:spMk id="2" creationId="{00000000-0000-0000-0000-000000000000}"/>
          </ac:spMkLst>
        </pc:spChg>
        <pc:graphicFrameChg chg="mod modGraphic">
          <ac:chgData name="ANGELA DE MARTINO" userId="b66547c7-bdb4-4892-998b-fd2082171c59" providerId="ADAL" clId="{8DCDE193-78EB-4E8F-8F02-381F719F1B1F}" dt="2021-12-16T17:41:10.903" v="4127" actId="207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 modGraphic">
          <ac:chgData name="ANGELA DE MARTINO" userId="b66547c7-bdb4-4892-998b-fd2082171c59" providerId="ADAL" clId="{8DCDE193-78EB-4E8F-8F02-381F719F1B1F}" dt="2021-12-16T17:41:15.429" v="4128" actId="207"/>
          <ac:graphicFrameMkLst>
            <pc:docMk/>
            <pc:sldMk cId="2005199246" sldId="338"/>
            <ac:graphicFrameMk id="6" creationId="{00000000-0000-0000-0000-000000000000}"/>
          </ac:graphicFrameMkLst>
        </pc:graphicFrameChg>
        <pc:graphicFrameChg chg="mod modGraphic">
          <ac:chgData name="ANGELA DE MARTINO" userId="b66547c7-bdb4-4892-998b-fd2082171c59" providerId="ADAL" clId="{8DCDE193-78EB-4E8F-8F02-381F719F1B1F}" dt="2021-12-16T17:39:55.604" v="4122" actId="207"/>
          <ac:graphicFrameMkLst>
            <pc:docMk/>
            <pc:sldMk cId="2005199246" sldId="338"/>
            <ac:graphicFrameMk id="8" creationId="{00000000-0000-0000-0000-000000000000}"/>
          </ac:graphicFrameMkLst>
        </pc:graphicFrameChg>
        <pc:graphicFrameChg chg="mod modGraphic">
          <ac:chgData name="ANGELA DE MARTINO" userId="b66547c7-bdb4-4892-998b-fd2082171c59" providerId="ADAL" clId="{8DCDE193-78EB-4E8F-8F02-381F719F1B1F}" dt="2021-12-16T17:39:48.649" v="4121" actId="207"/>
          <ac:graphicFrameMkLst>
            <pc:docMk/>
            <pc:sldMk cId="2005199246" sldId="338"/>
            <ac:graphicFrameMk id="10" creationId="{00000000-0000-0000-0000-000000000000}"/>
          </ac:graphicFrameMkLst>
        </pc:graphicFrameChg>
        <pc:picChg chg="mod">
          <ac:chgData name="ANGELA DE MARTINO" userId="b66547c7-bdb4-4892-998b-fd2082171c59" providerId="ADAL" clId="{8DCDE193-78EB-4E8F-8F02-381F719F1B1F}" dt="2021-12-15T15:35:28.534" v="2167" actId="1076"/>
          <ac:picMkLst>
            <pc:docMk/>
            <pc:sldMk cId="2005199246" sldId="338"/>
            <ac:picMk id="4" creationId="{93550F31-4721-4B0A-9A6D-8D2A8608492F}"/>
          </ac:picMkLst>
        </pc:picChg>
        <pc:picChg chg="mod">
          <ac:chgData name="ANGELA DE MARTINO" userId="b66547c7-bdb4-4892-998b-fd2082171c59" providerId="ADAL" clId="{8DCDE193-78EB-4E8F-8F02-381F719F1B1F}" dt="2021-12-15T15:37:07.236" v="2182" actId="1076"/>
          <ac:picMkLst>
            <pc:docMk/>
            <pc:sldMk cId="2005199246" sldId="338"/>
            <ac:picMk id="5" creationId="{5495C8AE-EAB1-4CB2-A2B9-3C5BA8D5D3D4}"/>
          </ac:picMkLst>
        </pc:picChg>
        <pc:picChg chg="mod">
          <ac:chgData name="ANGELA DE MARTINO" userId="b66547c7-bdb4-4892-998b-fd2082171c59" providerId="ADAL" clId="{8DCDE193-78EB-4E8F-8F02-381F719F1B1F}" dt="2021-12-15T15:37:19.076" v="2183" actId="1076"/>
          <ac:picMkLst>
            <pc:docMk/>
            <pc:sldMk cId="2005199246" sldId="338"/>
            <ac:picMk id="7" creationId="{B71CE271-2F3D-45E9-9491-85D7336B1034}"/>
          </ac:picMkLst>
        </pc:picChg>
        <pc:picChg chg="mod">
          <ac:chgData name="ANGELA DE MARTINO" userId="b66547c7-bdb4-4892-998b-fd2082171c59" providerId="ADAL" clId="{8DCDE193-78EB-4E8F-8F02-381F719F1B1F}" dt="2021-12-15T15:37:23.222" v="2184" actId="1076"/>
          <ac:picMkLst>
            <pc:docMk/>
            <pc:sldMk cId="2005199246" sldId="338"/>
            <ac:picMk id="16" creationId="{E08F29C7-54C4-44A4-9BA9-B7A2EF335C55}"/>
          </ac:picMkLst>
        </pc:picChg>
      </pc:sldChg>
      <pc:sldChg chg="modSp mod">
        <pc:chgData name="ANGELA DE MARTINO" userId="b66547c7-bdb4-4892-998b-fd2082171c59" providerId="ADAL" clId="{8DCDE193-78EB-4E8F-8F02-381F719F1B1F}" dt="2021-12-15T10:42:55.247" v="893" actId="113"/>
        <pc:sldMkLst>
          <pc:docMk/>
          <pc:sldMk cId="2779670070" sldId="339"/>
        </pc:sldMkLst>
        <pc:spChg chg="mod">
          <ac:chgData name="ANGELA DE MARTINO" userId="b66547c7-bdb4-4892-998b-fd2082171c59" providerId="ADAL" clId="{8DCDE193-78EB-4E8F-8F02-381F719F1B1F}" dt="2021-12-15T10:42:55.247" v="893" actId="113"/>
          <ac:spMkLst>
            <pc:docMk/>
            <pc:sldMk cId="2779670070" sldId="339"/>
            <ac:spMk id="2" creationId="{6D33450A-FA2A-4ED7-BA3A-2266148F9743}"/>
          </ac:spMkLst>
        </pc:spChg>
        <pc:spChg chg="mod">
          <ac:chgData name="ANGELA DE MARTINO" userId="b66547c7-bdb4-4892-998b-fd2082171c59" providerId="ADAL" clId="{8DCDE193-78EB-4E8F-8F02-381F719F1B1F}" dt="2021-12-15T10:42:33.003" v="886" actId="403"/>
          <ac:spMkLst>
            <pc:docMk/>
            <pc:sldMk cId="2779670070" sldId="339"/>
            <ac:spMk id="20" creationId="{9EECBAD4-9A5D-4972-AF3F-7E9419C6C457}"/>
          </ac:spMkLst>
        </pc:spChg>
        <pc:spChg chg="mod">
          <ac:chgData name="ANGELA DE MARTINO" userId="b66547c7-bdb4-4892-998b-fd2082171c59" providerId="ADAL" clId="{8DCDE193-78EB-4E8F-8F02-381F719F1B1F}" dt="2021-12-15T10:42:40.003" v="888" actId="1076"/>
          <ac:spMkLst>
            <pc:docMk/>
            <pc:sldMk cId="2779670070" sldId="339"/>
            <ac:spMk id="21" creationId="{137A1120-3AAA-46BA-B88C-CE9A60322D4F}"/>
          </ac:spMkLst>
        </pc:spChg>
        <pc:spChg chg="mod">
          <ac:chgData name="ANGELA DE MARTINO" userId="b66547c7-bdb4-4892-998b-fd2082171c59" providerId="ADAL" clId="{8DCDE193-78EB-4E8F-8F02-381F719F1B1F}" dt="2021-12-15T10:42:41.762" v="889" actId="403"/>
          <ac:spMkLst>
            <pc:docMk/>
            <pc:sldMk cId="2779670070" sldId="339"/>
            <ac:spMk id="23" creationId="{A668CC47-944A-4138-96E3-7EE473B27673}"/>
          </ac:spMkLst>
        </pc:spChg>
        <pc:spChg chg="mod">
          <ac:chgData name="ANGELA DE MARTINO" userId="b66547c7-bdb4-4892-998b-fd2082171c59" providerId="ADAL" clId="{8DCDE193-78EB-4E8F-8F02-381F719F1B1F}" dt="2021-12-15T10:42:45.434" v="890" actId="403"/>
          <ac:spMkLst>
            <pc:docMk/>
            <pc:sldMk cId="2779670070" sldId="339"/>
            <ac:spMk id="25" creationId="{8B6B6EDF-1075-460F-B7FB-95C6A954A6C8}"/>
          </ac:spMkLst>
        </pc:spChg>
      </pc:sldChg>
      <pc:sldChg chg="addSp modSp mod">
        <pc:chgData name="ANGELA DE MARTINO" userId="b66547c7-bdb4-4892-998b-fd2082171c59" providerId="ADAL" clId="{8DCDE193-78EB-4E8F-8F02-381F719F1B1F}" dt="2021-12-16T15:57:10.081" v="2991" actId="207"/>
        <pc:sldMkLst>
          <pc:docMk/>
          <pc:sldMk cId="1389923399" sldId="344"/>
        </pc:sldMkLst>
        <pc:spChg chg="mod">
          <ac:chgData name="ANGELA DE MARTINO" userId="b66547c7-bdb4-4892-998b-fd2082171c59" providerId="ADAL" clId="{8DCDE193-78EB-4E8F-8F02-381F719F1B1F}" dt="2021-12-15T10:44:08.219" v="901" actId="2711"/>
          <ac:spMkLst>
            <pc:docMk/>
            <pc:sldMk cId="1389923399" sldId="344"/>
            <ac:spMk id="5" creationId="{0B248419-52C5-4714-BD98-345CDD1817B6}"/>
          </ac:spMkLst>
        </pc:spChg>
        <pc:spChg chg="add mod">
          <ac:chgData name="ANGELA DE MARTINO" userId="b66547c7-bdb4-4892-998b-fd2082171c59" providerId="ADAL" clId="{8DCDE193-78EB-4E8F-8F02-381F719F1B1F}" dt="2021-12-16T15:57:10.081" v="2991" actId="207"/>
          <ac:spMkLst>
            <pc:docMk/>
            <pc:sldMk cId="1389923399" sldId="344"/>
            <ac:spMk id="15" creationId="{97DD11CE-8AD5-4D9B-A544-4E90A54ADCA0}"/>
          </ac:spMkLst>
        </pc:spChg>
        <pc:spChg chg="mod">
          <ac:chgData name="ANGELA DE MARTINO" userId="b66547c7-bdb4-4892-998b-fd2082171c59" providerId="ADAL" clId="{8DCDE193-78EB-4E8F-8F02-381F719F1B1F}" dt="2021-12-15T10:44:14.152" v="902" actId="2711"/>
          <ac:spMkLst>
            <pc:docMk/>
            <pc:sldMk cId="1389923399" sldId="344"/>
            <ac:spMk id="18" creationId="{B0DB08EA-0FE9-418D-A419-665993915DC4}"/>
          </ac:spMkLst>
        </pc:spChg>
      </pc:sldChg>
      <pc:sldChg chg="addSp modSp mod ord">
        <pc:chgData name="ANGELA DE MARTINO" userId="b66547c7-bdb4-4892-998b-fd2082171c59" providerId="ADAL" clId="{8DCDE193-78EB-4E8F-8F02-381F719F1B1F}" dt="2021-12-16T16:57:57.479" v="3722" actId="14734"/>
        <pc:sldMkLst>
          <pc:docMk/>
          <pc:sldMk cId="2455616907" sldId="346"/>
        </pc:sldMkLst>
        <pc:spChg chg="mod">
          <ac:chgData name="ANGELA DE MARTINO" userId="b66547c7-bdb4-4892-998b-fd2082171c59" providerId="ADAL" clId="{8DCDE193-78EB-4E8F-8F02-381F719F1B1F}" dt="2021-12-16T16:53:08.449" v="3619" actId="1076"/>
          <ac:spMkLst>
            <pc:docMk/>
            <pc:sldMk cId="2455616907" sldId="346"/>
            <ac:spMk id="2" creationId="{D33509BC-D157-4C1F-8565-DF3EA516672A}"/>
          </ac:spMkLst>
        </pc:spChg>
        <pc:spChg chg="add mod">
          <ac:chgData name="ANGELA DE MARTINO" userId="b66547c7-bdb4-4892-998b-fd2082171c59" providerId="ADAL" clId="{8DCDE193-78EB-4E8F-8F02-381F719F1B1F}" dt="2021-12-16T16:53:10.941" v="3620" actId="1076"/>
          <ac:spMkLst>
            <pc:docMk/>
            <pc:sldMk cId="2455616907" sldId="346"/>
            <ac:spMk id="10" creationId="{D492C262-655D-4F7F-80E0-60BDF0773003}"/>
          </ac:spMkLst>
        </pc:spChg>
        <pc:graphicFrameChg chg="add mod modGraphic">
          <ac:chgData name="ANGELA DE MARTINO" userId="b66547c7-bdb4-4892-998b-fd2082171c59" providerId="ADAL" clId="{8DCDE193-78EB-4E8F-8F02-381F719F1B1F}" dt="2021-12-16T16:57:57.479" v="3722" actId="14734"/>
          <ac:graphicFrameMkLst>
            <pc:docMk/>
            <pc:sldMk cId="2455616907" sldId="346"/>
            <ac:graphicFrameMk id="3" creationId="{B32A8887-4869-4196-B681-2A86AF862331}"/>
          </ac:graphicFrameMkLst>
        </pc:graphicFrameChg>
        <pc:graphicFrameChg chg="add mod modGraphic">
          <ac:chgData name="ANGELA DE MARTINO" userId="b66547c7-bdb4-4892-998b-fd2082171c59" providerId="ADAL" clId="{8DCDE193-78EB-4E8F-8F02-381F719F1B1F}" dt="2021-12-16T16:57:52.985" v="3721" actId="14100"/>
          <ac:graphicFrameMkLst>
            <pc:docMk/>
            <pc:sldMk cId="2455616907" sldId="346"/>
            <ac:graphicFrameMk id="5" creationId="{6FC8B1EA-0325-4CD3-A6D3-F4D93595E388}"/>
          </ac:graphicFrameMkLst>
        </pc:graphicFrameChg>
      </pc:sldChg>
      <pc:sldChg chg="modSp add del mod ord">
        <pc:chgData name="ANGELA DE MARTINO" userId="b66547c7-bdb4-4892-998b-fd2082171c59" providerId="ADAL" clId="{8DCDE193-78EB-4E8F-8F02-381F719F1B1F}" dt="2021-12-16T16:17:34.425" v="3080" actId="207"/>
        <pc:sldMkLst>
          <pc:docMk/>
          <pc:sldMk cId="3929311864" sldId="347"/>
        </pc:sldMkLst>
        <pc:spChg chg="mod">
          <ac:chgData name="ANGELA DE MARTINO" userId="b66547c7-bdb4-4892-998b-fd2082171c59" providerId="ADAL" clId="{8DCDE193-78EB-4E8F-8F02-381F719F1B1F}" dt="2021-12-15T11:45:12.351" v="1266" actId="1076"/>
          <ac:spMkLst>
            <pc:docMk/>
            <pc:sldMk cId="3929311864" sldId="347"/>
            <ac:spMk id="2" creationId="{7F8AF228-E0CD-4ACB-A1F6-7895626DC5BE}"/>
          </ac:spMkLst>
        </pc:spChg>
        <pc:spChg chg="mod">
          <ac:chgData name="ANGELA DE MARTINO" userId="b66547c7-bdb4-4892-998b-fd2082171c59" providerId="ADAL" clId="{8DCDE193-78EB-4E8F-8F02-381F719F1B1F}" dt="2021-12-15T10:38:57.409" v="847" actId="2711"/>
          <ac:spMkLst>
            <pc:docMk/>
            <pc:sldMk cId="3929311864" sldId="347"/>
            <ac:spMk id="78" creationId="{860A9DC7-F1F8-45BE-97BC-6E543FCE6F5A}"/>
          </ac:spMkLst>
        </pc:spChg>
        <pc:graphicFrameChg chg="modGraphic">
          <ac:chgData name="ANGELA DE MARTINO" userId="b66547c7-bdb4-4892-998b-fd2082171c59" providerId="ADAL" clId="{8DCDE193-78EB-4E8F-8F02-381F719F1B1F}" dt="2021-12-16T16:17:34.425" v="3080" actId="207"/>
          <ac:graphicFrameMkLst>
            <pc:docMk/>
            <pc:sldMk cId="3929311864" sldId="347"/>
            <ac:graphicFrameMk id="75" creationId="{A2DAD313-2C5C-4BCE-ACAA-F8EDE16130BD}"/>
          </ac:graphicFrameMkLst>
        </pc:graphicFrameChg>
        <pc:graphicFrameChg chg="modGraphic">
          <ac:chgData name="ANGELA DE MARTINO" userId="b66547c7-bdb4-4892-998b-fd2082171c59" providerId="ADAL" clId="{8DCDE193-78EB-4E8F-8F02-381F719F1B1F}" dt="2021-12-15T10:38:52.199" v="846" actId="2711"/>
          <ac:graphicFrameMkLst>
            <pc:docMk/>
            <pc:sldMk cId="3929311864" sldId="347"/>
            <ac:graphicFrameMk id="77" creationId="{6FE47DE4-6998-42E7-9008-F76B155CAC13}"/>
          </ac:graphicFrameMkLst>
        </pc:graphicFrameChg>
      </pc:sldChg>
      <pc:sldChg chg="addSp delSp modSp new mod">
        <pc:chgData name="ANGELA DE MARTINO" userId="b66547c7-bdb4-4892-998b-fd2082171c59" providerId="ADAL" clId="{8DCDE193-78EB-4E8F-8F02-381F719F1B1F}" dt="2021-12-16T17:25:15.037" v="4115" actId="21"/>
        <pc:sldMkLst>
          <pc:docMk/>
          <pc:sldMk cId="2972214710" sldId="348"/>
        </pc:sldMkLst>
        <pc:spChg chg="del mod">
          <ac:chgData name="ANGELA DE MARTINO" userId="b66547c7-bdb4-4892-998b-fd2082171c59" providerId="ADAL" clId="{8DCDE193-78EB-4E8F-8F02-381F719F1B1F}" dt="2021-12-16T17:21:33.273" v="4101" actId="21"/>
          <ac:spMkLst>
            <pc:docMk/>
            <pc:sldMk cId="2972214710" sldId="348"/>
            <ac:spMk id="2" creationId="{D991F9A2-DDA2-4F0F-B083-80D5E2A6A24E}"/>
          </ac:spMkLst>
        </pc:spChg>
        <pc:spChg chg="mod">
          <ac:chgData name="ANGELA DE MARTINO" userId="b66547c7-bdb4-4892-998b-fd2082171c59" providerId="ADAL" clId="{8DCDE193-78EB-4E8F-8F02-381F719F1B1F}" dt="2021-12-15T10:26:23.705" v="728" actId="2711"/>
          <ac:spMkLst>
            <pc:docMk/>
            <pc:sldMk cId="2972214710" sldId="348"/>
            <ac:spMk id="3" creationId="{B8FAD031-7441-4030-A28E-3CB9823686B6}"/>
          </ac:spMkLst>
        </pc:spChg>
        <pc:spChg chg="add mod">
          <ac:chgData name="ANGELA DE MARTINO" userId="b66547c7-bdb4-4892-998b-fd2082171c59" providerId="ADAL" clId="{8DCDE193-78EB-4E8F-8F02-381F719F1B1F}" dt="2021-12-16T17:21:56.200" v="4111" actId="1076"/>
          <ac:spMkLst>
            <pc:docMk/>
            <pc:sldMk cId="2972214710" sldId="348"/>
            <ac:spMk id="5" creationId="{CC560FDE-B515-4DCB-BE90-8167DECC37F0}"/>
          </ac:spMkLst>
        </pc:spChg>
        <pc:spChg chg="add mod">
          <ac:chgData name="ANGELA DE MARTINO" userId="b66547c7-bdb4-4892-998b-fd2082171c59" providerId="ADAL" clId="{8DCDE193-78EB-4E8F-8F02-381F719F1B1F}" dt="2021-12-16T16:40:22.188" v="3304" actId="14100"/>
          <ac:spMkLst>
            <pc:docMk/>
            <pc:sldMk cId="2972214710" sldId="348"/>
            <ac:spMk id="12" creationId="{1B78C465-316C-415A-9723-84A1CB0904C0}"/>
          </ac:spMkLst>
        </pc:spChg>
        <pc:spChg chg="add del mod">
          <ac:chgData name="ANGELA DE MARTINO" userId="b66547c7-bdb4-4892-998b-fd2082171c59" providerId="ADAL" clId="{8DCDE193-78EB-4E8F-8F02-381F719F1B1F}" dt="2021-12-16T17:25:15.037" v="4115" actId="21"/>
          <ac:spMkLst>
            <pc:docMk/>
            <pc:sldMk cId="2972214710" sldId="348"/>
            <ac:spMk id="13" creationId="{71C97318-11EE-4D82-8B37-D09FE53E1AD5}"/>
          </ac:spMkLst>
        </pc:spChg>
        <pc:picChg chg="add mod">
          <ac:chgData name="ANGELA DE MARTINO" userId="b66547c7-bdb4-4892-998b-fd2082171c59" providerId="ADAL" clId="{8DCDE193-78EB-4E8F-8F02-381F719F1B1F}" dt="2021-12-14T14:59:34.136" v="473" actId="1076"/>
          <ac:picMkLst>
            <pc:docMk/>
            <pc:sldMk cId="2972214710" sldId="348"/>
            <ac:picMk id="4" creationId="{4E478548-905F-490B-9014-A8EE07ECFC1A}"/>
          </ac:picMkLst>
        </pc:picChg>
        <pc:picChg chg="add del mod">
          <ac:chgData name="ANGELA DE MARTINO" userId="b66547c7-bdb4-4892-998b-fd2082171c59" providerId="ADAL" clId="{8DCDE193-78EB-4E8F-8F02-381F719F1B1F}" dt="2021-12-16T17:23:19.511" v="4113" actId="21"/>
          <ac:picMkLst>
            <pc:docMk/>
            <pc:sldMk cId="2972214710" sldId="348"/>
            <ac:picMk id="4" creationId="{89986F95-6FC9-4578-B7EF-2FBE65974DE2}"/>
          </ac:picMkLst>
        </pc:picChg>
        <pc:picChg chg="del mod">
          <ac:chgData name="ANGELA DE MARTINO" userId="b66547c7-bdb4-4892-998b-fd2082171c59" providerId="ADAL" clId="{8DCDE193-78EB-4E8F-8F02-381F719F1B1F}" dt="2021-12-16T16:03:22.753" v="3004" actId="478"/>
          <ac:picMkLst>
            <pc:docMk/>
            <pc:sldMk cId="2972214710" sldId="348"/>
            <ac:picMk id="6" creationId="{9F700DF0-D1FE-4DAD-A621-8FFD73DB033F}"/>
          </ac:picMkLst>
        </pc:picChg>
        <pc:picChg chg="add mod">
          <ac:chgData name="ANGELA DE MARTINO" userId="b66547c7-bdb4-4892-998b-fd2082171c59" providerId="ADAL" clId="{8DCDE193-78EB-4E8F-8F02-381F719F1B1F}" dt="2021-12-16T16:03:53.695" v="3007" actId="1076"/>
          <ac:picMkLst>
            <pc:docMk/>
            <pc:sldMk cId="2972214710" sldId="348"/>
            <ac:picMk id="8" creationId="{370A456D-6B48-487A-8717-9BB9A87E454F}"/>
          </ac:picMkLst>
        </pc:picChg>
      </pc:sldChg>
      <pc:sldChg chg="addSp delSp modSp new del">
        <pc:chgData name="ANGELA DE MARTINO" userId="b66547c7-bdb4-4892-998b-fd2082171c59" providerId="ADAL" clId="{8DCDE193-78EB-4E8F-8F02-381F719F1B1F}" dt="2021-12-14T15:29:20.517" v="536" actId="47"/>
        <pc:sldMkLst>
          <pc:docMk/>
          <pc:sldMk cId="1065720181" sldId="349"/>
        </pc:sldMkLst>
        <pc:spChg chg="del">
          <ac:chgData name="ANGELA DE MARTINO" userId="b66547c7-bdb4-4892-998b-fd2082171c59" providerId="ADAL" clId="{8DCDE193-78EB-4E8F-8F02-381F719F1B1F}" dt="2021-12-14T15:27:10.551" v="533"/>
          <ac:spMkLst>
            <pc:docMk/>
            <pc:sldMk cId="1065720181" sldId="349"/>
            <ac:spMk id="2" creationId="{D08BFD15-C149-4955-9BF8-5F0524CF4939}"/>
          </ac:spMkLst>
        </pc:spChg>
        <pc:spChg chg="add del mod">
          <ac:chgData name="ANGELA DE MARTINO" userId="b66547c7-bdb4-4892-998b-fd2082171c59" providerId="ADAL" clId="{8DCDE193-78EB-4E8F-8F02-381F719F1B1F}" dt="2021-12-14T15:27:16.407" v="534" actId="21"/>
          <ac:spMkLst>
            <pc:docMk/>
            <pc:sldMk cId="1065720181" sldId="349"/>
            <ac:spMk id="5" creationId="{01EC6C42-439E-4FB1-AB95-F23894A623D8}"/>
          </ac:spMkLst>
        </pc:spChg>
        <pc:spChg chg="add mod">
          <ac:chgData name="ANGELA DE MARTINO" userId="b66547c7-bdb4-4892-998b-fd2082171c59" providerId="ADAL" clId="{8DCDE193-78EB-4E8F-8F02-381F719F1B1F}" dt="2021-12-14T15:27:16.407" v="534" actId="21"/>
          <ac:spMkLst>
            <pc:docMk/>
            <pc:sldMk cId="1065720181" sldId="349"/>
            <ac:spMk id="6" creationId="{D571506C-749D-4441-86EC-2E8892A5F3B4}"/>
          </ac:spMkLst>
        </pc:spChg>
        <pc:graphicFrameChg chg="add del mod">
          <ac:chgData name="ANGELA DE MARTINO" userId="b66547c7-bdb4-4892-998b-fd2082171c59" providerId="ADAL" clId="{8DCDE193-78EB-4E8F-8F02-381F719F1B1F}" dt="2021-12-14T15:27:16.407" v="534" actId="21"/>
          <ac:graphicFrameMkLst>
            <pc:docMk/>
            <pc:sldMk cId="1065720181" sldId="349"/>
            <ac:graphicFrameMk id="4" creationId="{02656E94-7BED-4ACA-AC64-A7C1AA2364F8}"/>
          </ac:graphicFrameMkLst>
        </pc:graphicFrameChg>
      </pc:sldChg>
      <pc:sldChg chg="modSp new mod">
        <pc:chgData name="ANGELA DE MARTINO" userId="b66547c7-bdb4-4892-998b-fd2082171c59" providerId="ADAL" clId="{8DCDE193-78EB-4E8F-8F02-381F719F1B1F}" dt="2021-12-14T15:01:48.863" v="489" actId="20577"/>
        <pc:sldMkLst>
          <pc:docMk/>
          <pc:sldMk cId="3713184602" sldId="350"/>
        </pc:sldMkLst>
        <pc:spChg chg="mod">
          <ac:chgData name="ANGELA DE MARTINO" userId="b66547c7-bdb4-4892-998b-fd2082171c59" providerId="ADAL" clId="{8DCDE193-78EB-4E8F-8F02-381F719F1B1F}" dt="2021-12-14T15:01:48.863" v="489" actId="20577"/>
          <ac:spMkLst>
            <pc:docMk/>
            <pc:sldMk cId="3713184602" sldId="350"/>
            <ac:spMk id="4" creationId="{CC753CF2-1EA9-420A-9FBF-0DB428B9AA8D}"/>
          </ac:spMkLst>
        </pc:spChg>
      </pc:sldChg>
      <pc:sldChg chg="addSp modSp new mod">
        <pc:chgData name="ANGELA DE MARTINO" userId="b66547c7-bdb4-4892-998b-fd2082171c59" providerId="ADAL" clId="{8DCDE193-78EB-4E8F-8F02-381F719F1B1F}" dt="2021-12-16T17:00:36.767" v="3899" actId="14100"/>
        <pc:sldMkLst>
          <pc:docMk/>
          <pc:sldMk cId="2765909486" sldId="351"/>
        </pc:sldMkLst>
        <pc:spChg chg="add mod">
          <ac:chgData name="ANGELA DE MARTINO" userId="b66547c7-bdb4-4892-998b-fd2082171c59" providerId="ADAL" clId="{8DCDE193-78EB-4E8F-8F02-381F719F1B1F}" dt="2021-12-16T16:58:20.585" v="3723" actId="1076"/>
          <ac:spMkLst>
            <pc:docMk/>
            <pc:sldMk cId="2765909486" sldId="351"/>
            <ac:spMk id="2" creationId="{9B4AFD2F-FAF0-4F96-A586-00EFFDC5FD64}"/>
          </ac:spMkLst>
        </pc:spChg>
        <pc:spChg chg="add">
          <ac:chgData name="ANGELA DE MARTINO" userId="b66547c7-bdb4-4892-998b-fd2082171c59" providerId="ADAL" clId="{8DCDE193-78EB-4E8F-8F02-381F719F1B1F}" dt="2021-12-14T15:03:32.624" v="491"/>
          <ac:spMkLst>
            <pc:docMk/>
            <pc:sldMk cId="2765909486" sldId="351"/>
            <ac:spMk id="3" creationId="{A5DDD15A-6457-4376-9EC1-63F733C0E64A}"/>
          </ac:spMkLst>
        </pc:spChg>
        <pc:spChg chg="add mod">
          <ac:chgData name="ANGELA DE MARTINO" userId="b66547c7-bdb4-4892-998b-fd2082171c59" providerId="ADAL" clId="{8DCDE193-78EB-4E8F-8F02-381F719F1B1F}" dt="2021-12-16T16:59:04.320" v="3757" actId="20577"/>
          <ac:spMkLst>
            <pc:docMk/>
            <pc:sldMk cId="2765909486" sldId="351"/>
            <ac:spMk id="11" creationId="{622ECAD4-272D-4572-AA59-C6E3EEB7448F}"/>
          </ac:spMkLst>
        </pc:spChg>
        <pc:graphicFrameChg chg="add mod modGraphic">
          <ac:chgData name="ANGELA DE MARTINO" userId="b66547c7-bdb4-4892-998b-fd2082171c59" providerId="ADAL" clId="{8DCDE193-78EB-4E8F-8F02-381F719F1B1F}" dt="2021-12-16T17:00:36.767" v="3899" actId="14100"/>
          <ac:graphicFrameMkLst>
            <pc:docMk/>
            <pc:sldMk cId="2765909486" sldId="351"/>
            <ac:graphicFrameMk id="5" creationId="{116B444D-1E2D-4139-BED0-33CDF7A0541D}"/>
          </ac:graphicFrameMkLst>
        </pc:graphicFrameChg>
        <pc:picChg chg="mod">
          <ac:chgData name="ANGELA DE MARTINO" userId="b66547c7-bdb4-4892-998b-fd2082171c59" providerId="ADAL" clId="{8DCDE193-78EB-4E8F-8F02-381F719F1B1F}" dt="2021-12-15T11:33:27.404" v="1130" actId="208"/>
          <ac:picMkLst>
            <pc:docMk/>
            <pc:sldMk cId="2765909486" sldId="351"/>
            <ac:picMk id="4" creationId="{65BAE216-E459-4538-82C2-9044407D5583}"/>
          </ac:picMkLst>
        </pc:picChg>
        <pc:picChg chg="add mod">
          <ac:chgData name="ANGELA DE MARTINO" userId="b66547c7-bdb4-4892-998b-fd2082171c59" providerId="ADAL" clId="{8DCDE193-78EB-4E8F-8F02-381F719F1B1F}" dt="2021-12-14T15:28:39.265" v="535" actId="1076"/>
          <ac:picMkLst>
            <pc:docMk/>
            <pc:sldMk cId="2765909486" sldId="351"/>
            <ac:picMk id="1025" creationId="{BE00973A-5D74-48CF-86B1-7169F6C53709}"/>
          </ac:picMkLst>
        </pc:picChg>
      </pc:sldChg>
      <pc:sldChg chg="new del">
        <pc:chgData name="ANGELA DE MARTINO" userId="b66547c7-bdb4-4892-998b-fd2082171c59" providerId="ADAL" clId="{8DCDE193-78EB-4E8F-8F02-381F719F1B1F}" dt="2021-12-14T15:25:09.533" v="529" actId="47"/>
        <pc:sldMkLst>
          <pc:docMk/>
          <pc:sldMk cId="1192111188" sldId="352"/>
        </pc:sldMkLst>
      </pc:sldChg>
      <pc:sldChg chg="addSp delSp modSp new mod ord">
        <pc:chgData name="ANGELA DE MARTINO" userId="b66547c7-bdb4-4892-998b-fd2082171c59" providerId="ADAL" clId="{8DCDE193-78EB-4E8F-8F02-381F719F1B1F}" dt="2021-12-16T16:45:25.829" v="3505" actId="1076"/>
        <pc:sldMkLst>
          <pc:docMk/>
          <pc:sldMk cId="2766793608" sldId="352"/>
        </pc:sldMkLst>
        <pc:spChg chg="mod">
          <ac:chgData name="ANGELA DE MARTINO" userId="b66547c7-bdb4-4892-998b-fd2082171c59" providerId="ADAL" clId="{8DCDE193-78EB-4E8F-8F02-381F719F1B1F}" dt="2021-12-16T16:07:53.790" v="3014" actId="1076"/>
          <ac:spMkLst>
            <pc:docMk/>
            <pc:sldMk cId="2766793608" sldId="352"/>
            <ac:spMk id="2" creationId="{300D2589-5627-4758-817F-C0426A9CD1F4}"/>
          </ac:spMkLst>
        </pc:spChg>
        <pc:spChg chg="add mod">
          <ac:chgData name="ANGELA DE MARTINO" userId="b66547c7-bdb4-4892-998b-fd2082171c59" providerId="ADAL" clId="{8DCDE193-78EB-4E8F-8F02-381F719F1B1F}" dt="2021-12-16T16:45:25.829" v="3505" actId="1076"/>
          <ac:spMkLst>
            <pc:docMk/>
            <pc:sldMk cId="2766793608" sldId="352"/>
            <ac:spMk id="10" creationId="{34DDA453-C5B4-4C70-B3B7-36FB348A6B6D}"/>
          </ac:spMkLst>
        </pc:spChg>
        <pc:graphicFrameChg chg="add del modGraphic">
          <ac:chgData name="ANGELA DE MARTINO" userId="b66547c7-bdb4-4892-998b-fd2082171c59" providerId="ADAL" clId="{8DCDE193-78EB-4E8F-8F02-381F719F1B1F}" dt="2021-12-16T16:43:25.650" v="3366" actId="21"/>
          <ac:graphicFrameMkLst>
            <pc:docMk/>
            <pc:sldMk cId="2766793608" sldId="352"/>
            <ac:graphicFrameMk id="4" creationId="{695EC2E8-F269-4AE5-BE6F-1443488B0B4F}"/>
          </ac:graphicFrameMkLst>
        </pc:graphicFrameChg>
        <pc:graphicFrameChg chg="add mod modGraphic">
          <ac:chgData name="ANGELA DE MARTINO" userId="b66547c7-bdb4-4892-998b-fd2082171c59" providerId="ADAL" clId="{8DCDE193-78EB-4E8F-8F02-381F719F1B1F}" dt="2021-12-16T16:45:17.941" v="3504" actId="14100"/>
          <ac:graphicFrameMkLst>
            <pc:docMk/>
            <pc:sldMk cId="2766793608" sldId="352"/>
            <ac:graphicFrameMk id="5" creationId="{70EA07C3-0CC1-4889-89D8-2564CBE5CB9D}"/>
          </ac:graphicFrameMkLst>
        </pc:graphicFrameChg>
        <pc:picChg chg="mod">
          <ac:chgData name="ANGELA DE MARTINO" userId="b66547c7-bdb4-4892-998b-fd2082171c59" providerId="ADAL" clId="{8DCDE193-78EB-4E8F-8F02-381F719F1B1F}" dt="2021-12-15T15:05:58.357" v="1305" actId="1076"/>
          <ac:picMkLst>
            <pc:docMk/>
            <pc:sldMk cId="2766793608" sldId="352"/>
            <ac:picMk id="3" creationId="{15E485A1-622D-4DA2-9B9F-8037BFFA7480}"/>
          </ac:picMkLst>
        </pc:picChg>
      </pc:sldChg>
      <pc:sldChg chg="new del">
        <pc:chgData name="ANGELA DE MARTINO" userId="b66547c7-bdb4-4892-998b-fd2082171c59" providerId="ADAL" clId="{8DCDE193-78EB-4E8F-8F02-381F719F1B1F}" dt="2021-12-14T15:25:05.107" v="527" actId="47"/>
        <pc:sldMkLst>
          <pc:docMk/>
          <pc:sldMk cId="3026243336" sldId="352"/>
        </pc:sldMkLst>
      </pc:sldChg>
      <pc:sldChg chg="new del">
        <pc:chgData name="ANGELA DE MARTINO" userId="b66547c7-bdb4-4892-998b-fd2082171c59" providerId="ADAL" clId="{8DCDE193-78EB-4E8F-8F02-381F719F1B1F}" dt="2021-12-14T15:20:22.946" v="523" actId="680"/>
        <pc:sldMkLst>
          <pc:docMk/>
          <pc:sldMk cId="3853769328" sldId="352"/>
        </pc:sldMkLst>
      </pc:sldChg>
      <pc:sldChg chg="new del">
        <pc:chgData name="ANGELA DE MARTINO" userId="b66547c7-bdb4-4892-998b-fd2082171c59" providerId="ADAL" clId="{8DCDE193-78EB-4E8F-8F02-381F719F1B1F}" dt="2021-12-14T15:24:59.374" v="525" actId="47"/>
        <pc:sldMkLst>
          <pc:docMk/>
          <pc:sldMk cId="3918152174" sldId="352"/>
        </pc:sldMkLst>
      </pc:sldChg>
      <pc:sldChg chg="modSp add del mod">
        <pc:chgData name="ANGELA DE MARTINO" userId="b66547c7-bdb4-4892-998b-fd2082171c59" providerId="ADAL" clId="{8DCDE193-78EB-4E8F-8F02-381F719F1B1F}" dt="2021-12-15T11:13:07.684" v="1024" actId="2696"/>
        <pc:sldMkLst>
          <pc:docMk/>
          <pc:sldMk cId="999837010" sldId="353"/>
        </pc:sldMkLst>
        <pc:picChg chg="mod">
          <ac:chgData name="ANGELA DE MARTINO" userId="b66547c7-bdb4-4892-998b-fd2082171c59" providerId="ADAL" clId="{8DCDE193-78EB-4E8F-8F02-381F719F1B1F}" dt="2021-12-15T11:13:05.169" v="1023" actId="1076"/>
          <ac:picMkLst>
            <pc:docMk/>
            <pc:sldMk cId="999837010" sldId="353"/>
            <ac:picMk id="4" creationId="{7C6D44E9-D016-4A12-8479-88C754F9BCC8}"/>
          </ac:picMkLst>
        </pc:picChg>
      </pc:sldChg>
      <pc:sldChg chg="addSp delSp modSp mod">
        <pc:chgData name="ANGELA DE MARTINO" userId="b66547c7-bdb4-4892-998b-fd2082171c59" providerId="ADAL" clId="{8DCDE193-78EB-4E8F-8F02-381F719F1B1F}" dt="2021-12-16T17:20:56.189" v="4093" actId="208"/>
        <pc:sldMkLst>
          <pc:docMk/>
          <pc:sldMk cId="2048818273" sldId="353"/>
        </pc:sldMkLst>
        <pc:spChg chg="mod">
          <ac:chgData name="ANGELA DE MARTINO" userId="b66547c7-bdb4-4892-998b-fd2082171c59" providerId="ADAL" clId="{8DCDE193-78EB-4E8F-8F02-381F719F1B1F}" dt="2021-12-16T17:20:56.189" v="4093" actId="208"/>
          <ac:spMkLst>
            <pc:docMk/>
            <pc:sldMk cId="2048818273" sldId="353"/>
            <ac:spMk id="7" creationId="{0772D49B-B011-4D1A-A325-0BACFC27FC0B}"/>
          </ac:spMkLst>
        </pc:spChg>
        <pc:spChg chg="add mod">
          <ac:chgData name="ANGELA DE MARTINO" userId="b66547c7-bdb4-4892-998b-fd2082171c59" providerId="ADAL" clId="{8DCDE193-78EB-4E8F-8F02-381F719F1B1F}" dt="2021-12-16T15:58:07.154" v="2993" actId="108"/>
          <ac:spMkLst>
            <pc:docMk/>
            <pc:sldMk cId="2048818273" sldId="353"/>
            <ac:spMk id="8" creationId="{078FB388-7E44-4613-ABBB-B314971AD3ED}"/>
          </ac:spMkLst>
        </pc:spChg>
        <pc:spChg chg="add del mod">
          <ac:chgData name="ANGELA DE MARTINO" userId="b66547c7-bdb4-4892-998b-fd2082171c59" providerId="ADAL" clId="{8DCDE193-78EB-4E8F-8F02-381F719F1B1F}" dt="2021-12-15T16:07:10.566" v="2224" actId="21"/>
          <ac:spMkLst>
            <pc:docMk/>
            <pc:sldMk cId="2048818273" sldId="353"/>
            <ac:spMk id="8" creationId="{CEC00D16-14E0-426F-BDCC-C5F76427B1A5}"/>
          </ac:spMkLst>
        </pc:spChg>
        <pc:spChg chg="mod">
          <ac:chgData name="ANGELA DE MARTINO" userId="b66547c7-bdb4-4892-998b-fd2082171c59" providerId="ADAL" clId="{8DCDE193-78EB-4E8F-8F02-381F719F1B1F}" dt="2021-12-15T11:41:21.582" v="1170" actId="1076"/>
          <ac:spMkLst>
            <pc:docMk/>
            <pc:sldMk cId="2048818273" sldId="353"/>
            <ac:spMk id="9" creationId="{0F509343-A4CE-41FA-AFC1-AE7961B18AC9}"/>
          </ac:spMkLst>
        </pc:spChg>
        <pc:picChg chg="mod">
          <ac:chgData name="ANGELA DE MARTINO" userId="b66547c7-bdb4-4892-998b-fd2082171c59" providerId="ADAL" clId="{8DCDE193-78EB-4E8F-8F02-381F719F1B1F}" dt="2021-12-16T16:00:07.125" v="2994" actId="1076"/>
          <ac:picMkLst>
            <pc:docMk/>
            <pc:sldMk cId="2048818273" sldId="353"/>
            <ac:picMk id="4" creationId="{7C6D44E9-D016-4A12-8479-88C754F9BCC8}"/>
          </ac:picMkLst>
        </pc:picChg>
      </pc:sldChg>
      <pc:sldChg chg="addSp modSp del mod">
        <pc:chgData name="ANGELA DE MARTINO" userId="b66547c7-bdb4-4892-998b-fd2082171c59" providerId="ADAL" clId="{8DCDE193-78EB-4E8F-8F02-381F719F1B1F}" dt="2021-12-15T11:12:51.681" v="1019" actId="2696"/>
        <pc:sldMkLst>
          <pc:docMk/>
          <pc:sldMk cId="2796986114" sldId="353"/>
        </pc:sldMkLst>
        <pc:spChg chg="mod">
          <ac:chgData name="ANGELA DE MARTINO" userId="b66547c7-bdb4-4892-998b-fd2082171c59" providerId="ADAL" clId="{8DCDE193-78EB-4E8F-8F02-381F719F1B1F}" dt="2021-12-15T10:37:39.153" v="837" actId="2711"/>
          <ac:spMkLst>
            <pc:docMk/>
            <pc:sldMk cId="2796986114" sldId="353"/>
            <ac:spMk id="2" creationId="{A765834B-7096-4849-ABCE-2FBA686AD56C}"/>
          </ac:spMkLst>
        </pc:spChg>
        <pc:spChg chg="mod">
          <ac:chgData name="ANGELA DE MARTINO" userId="b66547c7-bdb4-4892-998b-fd2082171c59" providerId="ADAL" clId="{8DCDE193-78EB-4E8F-8F02-381F719F1B1F}" dt="2021-12-15T10:37:35.773" v="836" actId="1076"/>
          <ac:spMkLst>
            <pc:docMk/>
            <pc:sldMk cId="2796986114" sldId="353"/>
            <ac:spMk id="9" creationId="{0F509343-A4CE-41FA-AFC1-AE7961B18AC9}"/>
          </ac:spMkLst>
        </pc:spChg>
        <pc:graphicFrameChg chg="add">
          <ac:chgData name="ANGELA DE MARTINO" userId="b66547c7-bdb4-4892-998b-fd2082171c59" providerId="ADAL" clId="{8DCDE193-78EB-4E8F-8F02-381F719F1B1F}" dt="2021-12-15T11:12:47.078" v="1018"/>
          <ac:graphicFrameMkLst>
            <pc:docMk/>
            <pc:sldMk cId="2796986114" sldId="353"/>
            <ac:graphicFrameMk id="15" creationId="{9B0DE0EF-562B-4F86-B3DF-525925F0CC52}"/>
          </ac:graphicFrameMkLst>
        </pc:graphicFrameChg>
        <pc:picChg chg="mod">
          <ac:chgData name="ANGELA DE MARTINO" userId="b66547c7-bdb4-4892-998b-fd2082171c59" providerId="ADAL" clId="{8DCDE193-78EB-4E8F-8F02-381F719F1B1F}" dt="2021-12-15T10:30:32.048" v="826" actId="1076"/>
          <ac:picMkLst>
            <pc:docMk/>
            <pc:sldMk cId="2796986114" sldId="353"/>
            <ac:picMk id="5" creationId="{7F62E187-D9FB-43FF-8170-51875AEF2D4A}"/>
          </ac:picMkLst>
        </pc:picChg>
      </pc:sldChg>
      <pc:sldChg chg="modSp mod ord">
        <pc:chgData name="ANGELA DE MARTINO" userId="b66547c7-bdb4-4892-998b-fd2082171c59" providerId="ADAL" clId="{8DCDE193-78EB-4E8F-8F02-381F719F1B1F}" dt="2021-12-15T11:43:16.765" v="1197" actId="1076"/>
        <pc:sldMkLst>
          <pc:docMk/>
          <pc:sldMk cId="4111432914" sldId="354"/>
        </pc:sldMkLst>
        <pc:spChg chg="mod">
          <ac:chgData name="ANGELA DE MARTINO" userId="b66547c7-bdb4-4892-998b-fd2082171c59" providerId="ADAL" clId="{8DCDE193-78EB-4E8F-8F02-381F719F1B1F}" dt="2021-12-15T11:43:16.765" v="1197" actId="1076"/>
          <ac:spMkLst>
            <pc:docMk/>
            <pc:sldMk cId="4111432914" sldId="354"/>
            <ac:spMk id="2" creationId="{300D2589-5627-4758-817F-C0426A9CD1F4}"/>
          </ac:spMkLst>
        </pc:spChg>
        <pc:graphicFrameChg chg="modGraphic">
          <ac:chgData name="ANGELA DE MARTINO" userId="b66547c7-bdb4-4892-998b-fd2082171c59" providerId="ADAL" clId="{8DCDE193-78EB-4E8F-8F02-381F719F1B1F}" dt="2021-12-15T11:30:02.817" v="1125" actId="2711"/>
          <ac:graphicFrameMkLst>
            <pc:docMk/>
            <pc:sldMk cId="4111432914" sldId="354"/>
            <ac:graphicFrameMk id="7" creationId="{6C18AA30-3CB0-4996-80B0-FB119C3A6C52}"/>
          </ac:graphicFrameMkLst>
        </pc:graphicFrameChg>
      </pc:sldChg>
      <pc:sldChg chg="addSp delSp modSp mod">
        <pc:chgData name="ANGELA DE MARTINO" userId="b66547c7-bdb4-4892-998b-fd2082171c59" providerId="ADAL" clId="{8DCDE193-78EB-4E8F-8F02-381F719F1B1F}" dt="2021-12-15T15:51:15.591" v="2207" actId="1076"/>
        <pc:sldMkLst>
          <pc:docMk/>
          <pc:sldMk cId="2458918165" sldId="355"/>
        </pc:sldMkLst>
        <pc:spChg chg="mod">
          <ac:chgData name="ANGELA DE MARTINO" userId="b66547c7-bdb4-4892-998b-fd2082171c59" providerId="ADAL" clId="{8DCDE193-78EB-4E8F-8F02-381F719F1B1F}" dt="2021-12-15T15:51:15.591" v="2207" actId="1076"/>
          <ac:spMkLst>
            <pc:docMk/>
            <pc:sldMk cId="2458918165" sldId="355"/>
            <ac:spMk id="2" creationId="{300D2589-5627-4758-817F-C0426A9CD1F4}"/>
          </ac:spMkLst>
        </pc:spChg>
        <pc:picChg chg="add mod">
          <ac:chgData name="ANGELA DE MARTINO" userId="b66547c7-bdb4-4892-998b-fd2082171c59" providerId="ADAL" clId="{8DCDE193-78EB-4E8F-8F02-381F719F1B1F}" dt="2021-12-15T15:50:47.430" v="2203" actId="1076"/>
          <ac:picMkLst>
            <pc:docMk/>
            <pc:sldMk cId="2458918165" sldId="355"/>
            <ac:picMk id="9" creationId="{750B048E-BB29-4614-93A4-3EAAB1E53EB7}"/>
          </ac:picMkLst>
        </pc:picChg>
        <pc:picChg chg="del mod">
          <ac:chgData name="ANGELA DE MARTINO" userId="b66547c7-bdb4-4892-998b-fd2082171c59" providerId="ADAL" clId="{8DCDE193-78EB-4E8F-8F02-381F719F1B1F}" dt="2021-12-15T11:26:52.025" v="1089" actId="21"/>
          <ac:picMkLst>
            <pc:docMk/>
            <pc:sldMk cId="2458918165" sldId="355"/>
            <ac:picMk id="11" creationId="{A3E1FB70-BE18-4131-A810-1D8AF09CFA03}"/>
          </ac:picMkLst>
        </pc:picChg>
      </pc:sldChg>
      <pc:sldChg chg="addSp delSp modSp mod">
        <pc:chgData name="ANGELA DE MARTINO" userId="b66547c7-bdb4-4892-998b-fd2082171c59" providerId="ADAL" clId="{8DCDE193-78EB-4E8F-8F02-381F719F1B1F}" dt="2021-12-19T15:57:07.609" v="4369" actId="20577"/>
        <pc:sldMkLst>
          <pc:docMk/>
          <pc:sldMk cId="1171368192" sldId="356"/>
        </pc:sldMkLst>
        <pc:spChg chg="mod">
          <ac:chgData name="ANGELA DE MARTINO" userId="b66547c7-bdb4-4892-998b-fd2082171c59" providerId="ADAL" clId="{8DCDE193-78EB-4E8F-8F02-381F719F1B1F}" dt="2021-12-16T17:05:43.026" v="3942" actId="1076"/>
          <ac:spMkLst>
            <pc:docMk/>
            <pc:sldMk cId="1171368192" sldId="356"/>
            <ac:spMk id="2" creationId="{9A6C4E2A-847A-4E8F-A6A9-FDB760C1BA8D}"/>
          </ac:spMkLst>
        </pc:spChg>
        <pc:spChg chg="mod">
          <ac:chgData name="ANGELA DE MARTINO" userId="b66547c7-bdb4-4892-998b-fd2082171c59" providerId="ADAL" clId="{8DCDE193-78EB-4E8F-8F02-381F719F1B1F}" dt="2021-12-16T17:05:34.628" v="3941" actId="1076"/>
          <ac:spMkLst>
            <pc:docMk/>
            <pc:sldMk cId="1171368192" sldId="356"/>
            <ac:spMk id="3" creationId="{CA494DFC-71C9-4C09-8F9A-7CD8071B0A23}"/>
          </ac:spMkLst>
        </pc:spChg>
        <pc:spChg chg="add del mod">
          <ac:chgData name="ANGELA DE MARTINO" userId="b66547c7-bdb4-4892-998b-fd2082171c59" providerId="ADAL" clId="{8DCDE193-78EB-4E8F-8F02-381F719F1B1F}" dt="2021-12-15T11:44:48.204" v="1258" actId="21"/>
          <ac:spMkLst>
            <pc:docMk/>
            <pc:sldMk cId="1171368192" sldId="356"/>
            <ac:spMk id="9" creationId="{49B71239-AF6B-4599-9E2B-0146C0DA302B}"/>
          </ac:spMkLst>
        </pc:spChg>
        <pc:spChg chg="mod">
          <ac:chgData name="ANGELA DE MARTINO" userId="b66547c7-bdb4-4892-998b-fd2082171c59" providerId="ADAL" clId="{8DCDE193-78EB-4E8F-8F02-381F719F1B1F}" dt="2021-12-15T11:05:41.583" v="982"/>
          <ac:spMkLst>
            <pc:docMk/>
            <pc:sldMk cId="1171368192" sldId="356"/>
            <ac:spMk id="12" creationId="{4B7C07F1-02F5-43E0-BF42-7648FB9B0016}"/>
          </ac:spMkLst>
        </pc:spChg>
        <pc:spChg chg="add mod">
          <ac:chgData name="ANGELA DE MARTINO" userId="b66547c7-bdb4-4892-998b-fd2082171c59" providerId="ADAL" clId="{8DCDE193-78EB-4E8F-8F02-381F719F1B1F}" dt="2021-12-19T15:57:07.609" v="4369" actId="20577"/>
          <ac:spMkLst>
            <pc:docMk/>
            <pc:sldMk cId="1171368192" sldId="356"/>
            <ac:spMk id="13" creationId="{8267F905-6BE9-4194-B634-5F1229E8AAE3}"/>
          </ac:spMkLst>
        </pc:spChg>
        <pc:grpChg chg="add mod">
          <ac:chgData name="ANGELA DE MARTINO" userId="b66547c7-bdb4-4892-998b-fd2082171c59" providerId="ADAL" clId="{8DCDE193-78EB-4E8F-8F02-381F719F1B1F}" dt="2021-12-15T11:05:41.583" v="982"/>
          <ac:grpSpMkLst>
            <pc:docMk/>
            <pc:sldMk cId="1171368192" sldId="356"/>
            <ac:grpSpMk id="10" creationId="{F809ADC9-282B-4960-A0AF-B26568103001}"/>
          </ac:grpSpMkLst>
        </pc:grpChg>
        <pc:graphicFrameChg chg="mod modGraphic">
          <ac:chgData name="ANGELA DE MARTINO" userId="b66547c7-bdb4-4892-998b-fd2082171c59" providerId="ADAL" clId="{8DCDE193-78EB-4E8F-8F02-381F719F1B1F}" dt="2021-12-16T17:05:34.628" v="3941" actId="1076"/>
          <ac:graphicFrameMkLst>
            <pc:docMk/>
            <pc:sldMk cId="1171368192" sldId="356"/>
            <ac:graphicFrameMk id="7" creationId="{6514A20A-8147-4724-B745-EC08A4773B5C}"/>
          </ac:graphicFrameMkLst>
        </pc:graphicFrameChg>
        <pc:graphicFrameChg chg="mod modGraphic">
          <ac:chgData name="ANGELA DE MARTINO" userId="b66547c7-bdb4-4892-998b-fd2082171c59" providerId="ADAL" clId="{8DCDE193-78EB-4E8F-8F02-381F719F1B1F}" dt="2021-12-16T17:05:34.628" v="3941" actId="1076"/>
          <ac:graphicFrameMkLst>
            <pc:docMk/>
            <pc:sldMk cId="1171368192" sldId="356"/>
            <ac:graphicFrameMk id="8" creationId="{31BD7EC5-AB78-47AB-BD6E-B920602728D7}"/>
          </ac:graphicFrameMkLst>
        </pc:graphicFrameChg>
        <pc:graphicFrameChg chg="add mod modGraphic">
          <ac:chgData name="ANGELA DE MARTINO" userId="b66547c7-bdb4-4892-998b-fd2082171c59" providerId="ADAL" clId="{8DCDE193-78EB-4E8F-8F02-381F719F1B1F}" dt="2021-12-16T17:09:34.164" v="4092" actId="14734"/>
          <ac:graphicFrameMkLst>
            <pc:docMk/>
            <pc:sldMk cId="1171368192" sldId="356"/>
            <ac:graphicFrameMk id="14" creationId="{14D25BCF-CA75-4353-B252-CED6EDE85760}"/>
          </ac:graphicFrameMkLst>
        </pc:graphicFrameChg>
        <pc:picChg chg="mod">
          <ac:chgData name="ANGELA DE MARTINO" userId="b66547c7-bdb4-4892-998b-fd2082171c59" providerId="ADAL" clId="{8DCDE193-78EB-4E8F-8F02-381F719F1B1F}" dt="2021-12-15T11:05:41.583" v="982"/>
          <ac:picMkLst>
            <pc:docMk/>
            <pc:sldMk cId="1171368192" sldId="356"/>
            <ac:picMk id="11" creationId="{7A2D81DC-EF7A-4F8B-BBFF-AAE4E2C386FB}"/>
          </ac:picMkLst>
        </pc:picChg>
      </pc:sldChg>
      <pc:sldChg chg="addSp modSp new mod">
        <pc:chgData name="ANGELA DE MARTINO" userId="b66547c7-bdb4-4892-998b-fd2082171c59" providerId="ADAL" clId="{8DCDE193-78EB-4E8F-8F02-381F719F1B1F}" dt="2021-12-15T10:40:24.483" v="856" actId="108"/>
        <pc:sldMkLst>
          <pc:docMk/>
          <pc:sldMk cId="1938962910" sldId="356"/>
        </pc:sldMkLst>
        <pc:spChg chg="add mod">
          <ac:chgData name="ANGELA DE MARTINO" userId="b66547c7-bdb4-4892-998b-fd2082171c59" providerId="ADAL" clId="{8DCDE193-78EB-4E8F-8F02-381F719F1B1F}" dt="2021-12-15T10:40:24.483" v="856" actId="108"/>
          <ac:spMkLst>
            <pc:docMk/>
            <pc:sldMk cId="1938962910" sldId="356"/>
            <ac:spMk id="2" creationId="{F0243D6D-1818-4B84-B94F-1FF7F8A8BF54}"/>
          </ac:spMkLst>
        </pc:spChg>
        <pc:spChg chg="mod">
          <ac:chgData name="ANGELA DE MARTINO" userId="b66547c7-bdb4-4892-998b-fd2082171c59" providerId="ADAL" clId="{8DCDE193-78EB-4E8F-8F02-381F719F1B1F}" dt="2021-12-15T10:34:00.088" v="827" actId="164"/>
          <ac:spMkLst>
            <pc:docMk/>
            <pc:sldMk cId="1938962910" sldId="356"/>
            <ac:spMk id="9" creationId="{966AD22A-3640-4D40-BEAE-9612A8A3E40A}"/>
          </ac:spMkLst>
        </pc:spChg>
        <pc:grpChg chg="add mod">
          <ac:chgData name="ANGELA DE MARTINO" userId="b66547c7-bdb4-4892-998b-fd2082171c59" providerId="ADAL" clId="{8DCDE193-78EB-4E8F-8F02-381F719F1B1F}" dt="2021-12-15T10:34:00.088" v="827" actId="164"/>
          <ac:grpSpMkLst>
            <pc:docMk/>
            <pc:sldMk cId="1938962910" sldId="356"/>
            <ac:grpSpMk id="3" creationId="{E6218BFD-62AE-453C-BC3B-33E2999ACB14}"/>
          </ac:grpSpMkLst>
        </pc:grpChg>
        <pc:picChg chg="mod">
          <ac:chgData name="ANGELA DE MARTINO" userId="b66547c7-bdb4-4892-998b-fd2082171c59" providerId="ADAL" clId="{8DCDE193-78EB-4E8F-8F02-381F719F1B1F}" dt="2021-12-15T10:34:00.088" v="827" actId="164"/>
          <ac:picMkLst>
            <pc:docMk/>
            <pc:sldMk cId="1938962910" sldId="356"/>
            <ac:picMk id="4" creationId="{F4714752-5232-446A-8F0B-4362ED83B4F0}"/>
          </ac:picMkLst>
        </pc:picChg>
      </pc:sldChg>
      <pc:sldChg chg="modSp new del mod">
        <pc:chgData name="ANGELA DE MARTINO" userId="b66547c7-bdb4-4892-998b-fd2082171c59" providerId="ADAL" clId="{8DCDE193-78EB-4E8F-8F02-381F719F1B1F}" dt="2021-12-14T18:29:02.778" v="554" actId="2696"/>
        <pc:sldMkLst>
          <pc:docMk/>
          <pc:sldMk cId="3983033489" sldId="356"/>
        </pc:sldMkLst>
        <pc:spChg chg="mod">
          <ac:chgData name="ANGELA DE MARTINO" userId="b66547c7-bdb4-4892-998b-fd2082171c59" providerId="ADAL" clId="{8DCDE193-78EB-4E8F-8F02-381F719F1B1F}" dt="2021-12-14T18:28:18.129" v="553" actId="20577"/>
          <ac:spMkLst>
            <pc:docMk/>
            <pc:sldMk cId="3983033489" sldId="356"/>
            <ac:spMk id="2" creationId="{D6B3C081-705A-4020-A226-D83923E387CE}"/>
          </ac:spMkLst>
        </pc:spChg>
      </pc:sldChg>
      <pc:sldChg chg="del">
        <pc:chgData name="ANGELA DE MARTINO" userId="b66547c7-bdb4-4892-998b-fd2082171c59" providerId="ADAL" clId="{8DCDE193-78EB-4E8F-8F02-381F719F1B1F}" dt="2021-12-15T11:04:43.869" v="981" actId="2696"/>
        <pc:sldMkLst>
          <pc:docMk/>
          <pc:sldMk cId="1926899463" sldId="357"/>
        </pc:sldMkLst>
      </pc:sldChg>
      <pc:sldChg chg="addSp modSp new del mod">
        <pc:chgData name="ANGELA DE MARTINO" userId="b66547c7-bdb4-4892-998b-fd2082171c59" providerId="ADAL" clId="{8DCDE193-78EB-4E8F-8F02-381F719F1B1F}" dt="2021-12-15T11:13:56.719" v="1028" actId="2696"/>
        <pc:sldMkLst>
          <pc:docMk/>
          <pc:sldMk cId="3569340159" sldId="358"/>
        </pc:sldMkLst>
        <pc:spChg chg="mod">
          <ac:chgData name="ANGELA DE MARTINO" userId="b66547c7-bdb4-4892-998b-fd2082171c59" providerId="ADAL" clId="{8DCDE193-78EB-4E8F-8F02-381F719F1B1F}" dt="2021-12-15T11:05:50.296" v="983"/>
          <ac:spMkLst>
            <pc:docMk/>
            <pc:sldMk cId="3569340159" sldId="358"/>
            <ac:spMk id="5" creationId="{41588C75-59C4-4905-87E2-2BFC6E4D2034}"/>
          </ac:spMkLst>
        </pc:spChg>
        <pc:grpChg chg="add mod">
          <ac:chgData name="ANGELA DE MARTINO" userId="b66547c7-bdb4-4892-998b-fd2082171c59" providerId="ADAL" clId="{8DCDE193-78EB-4E8F-8F02-381F719F1B1F}" dt="2021-12-15T11:05:50.296" v="983"/>
          <ac:grpSpMkLst>
            <pc:docMk/>
            <pc:sldMk cId="3569340159" sldId="358"/>
            <ac:grpSpMk id="3" creationId="{59EC2FB9-BE1E-4382-92DE-92F7DC2A2E9D}"/>
          </ac:grpSpMkLst>
        </pc:grpChg>
        <pc:graphicFrameChg chg="mod modGraphic">
          <ac:chgData name="ANGELA DE MARTINO" userId="b66547c7-bdb4-4892-998b-fd2082171c59" providerId="ADAL" clId="{8DCDE193-78EB-4E8F-8F02-381F719F1B1F}" dt="2021-12-15T11:13:54.701" v="1027" actId="21"/>
          <ac:graphicFrameMkLst>
            <pc:docMk/>
            <pc:sldMk cId="3569340159" sldId="358"/>
            <ac:graphicFrameMk id="12" creationId="{05F8F7D3-A272-4955-95A8-236C4910F7CB}"/>
          </ac:graphicFrameMkLst>
        </pc:graphicFrameChg>
        <pc:picChg chg="mod">
          <ac:chgData name="ANGELA DE MARTINO" userId="b66547c7-bdb4-4892-998b-fd2082171c59" providerId="ADAL" clId="{8DCDE193-78EB-4E8F-8F02-381F719F1B1F}" dt="2021-12-15T11:05:50.296" v="983"/>
          <ac:picMkLst>
            <pc:docMk/>
            <pc:sldMk cId="3569340159" sldId="358"/>
            <ac:picMk id="4" creationId="{A6D6206B-CC5B-46C3-8C02-E6E27E86AAB4}"/>
          </ac:picMkLst>
        </pc:picChg>
      </pc:sldChg>
      <pc:sldChg chg="addSp delSp modSp mod">
        <pc:chgData name="ANGELA DE MARTINO" userId="b66547c7-bdb4-4892-998b-fd2082171c59" providerId="ADAL" clId="{8DCDE193-78EB-4E8F-8F02-381F719F1B1F}" dt="2021-12-16T16:14:10.516" v="3050" actId="14100"/>
        <pc:sldMkLst>
          <pc:docMk/>
          <pc:sldMk cId="3681222528" sldId="360"/>
        </pc:sldMkLst>
        <pc:spChg chg="mod">
          <ac:chgData name="ANGELA DE MARTINO" userId="b66547c7-bdb4-4892-998b-fd2082171c59" providerId="ADAL" clId="{8DCDE193-78EB-4E8F-8F02-381F719F1B1F}" dt="2021-12-16T16:14:10.516" v="3050" actId="14100"/>
          <ac:spMkLst>
            <pc:docMk/>
            <pc:sldMk cId="3681222528" sldId="360"/>
            <ac:spMk id="2" creationId="{300D2589-5627-4758-817F-C0426A9CD1F4}"/>
          </ac:spMkLst>
        </pc:spChg>
        <pc:grpChg chg="add mod">
          <ac:chgData name="ANGELA DE MARTINO" userId="b66547c7-bdb4-4892-998b-fd2082171c59" providerId="ADAL" clId="{8DCDE193-78EB-4E8F-8F02-381F719F1B1F}" dt="2021-12-16T16:14:07.713" v="3049" actId="1076"/>
          <ac:grpSpMkLst>
            <pc:docMk/>
            <pc:sldMk cId="3681222528" sldId="360"/>
            <ac:grpSpMk id="16" creationId="{9960ACFE-663D-486B-9537-B0ACDBBBB6D4}"/>
          </ac:grpSpMkLst>
        </pc:grpChg>
        <pc:graphicFrameChg chg="mod modGraphic">
          <ac:chgData name="ANGELA DE MARTINO" userId="b66547c7-bdb4-4892-998b-fd2082171c59" providerId="ADAL" clId="{8DCDE193-78EB-4E8F-8F02-381F719F1B1F}" dt="2021-12-15T11:08:04.769" v="1005" actId="1076"/>
          <ac:graphicFrameMkLst>
            <pc:docMk/>
            <pc:sldMk cId="3681222528" sldId="360"/>
            <ac:graphicFrameMk id="6" creationId="{76739C58-EDB9-4B9F-AC07-6F5C9BFB63D9}"/>
          </ac:graphicFrameMkLst>
        </pc:graphicFrameChg>
        <pc:graphicFrameChg chg="del mod modGraphic">
          <ac:chgData name="ANGELA DE MARTINO" userId="b66547c7-bdb4-4892-998b-fd2082171c59" providerId="ADAL" clId="{8DCDE193-78EB-4E8F-8F02-381F719F1B1F}" dt="2021-12-15T11:26:38.789" v="1084" actId="478"/>
          <ac:graphicFrameMkLst>
            <pc:docMk/>
            <pc:sldMk cId="3681222528" sldId="360"/>
            <ac:graphicFrameMk id="7" creationId="{EAF55F8C-5E00-4EA6-BBC1-B25F106137D5}"/>
          </ac:graphicFrameMkLst>
        </pc:graphicFrameChg>
        <pc:graphicFrameChg chg="del mod">
          <ac:chgData name="ANGELA DE MARTINO" userId="b66547c7-bdb4-4892-998b-fd2082171c59" providerId="ADAL" clId="{8DCDE193-78EB-4E8F-8F02-381F719F1B1F}" dt="2021-12-15T11:26:38.789" v="1084" actId="478"/>
          <ac:graphicFrameMkLst>
            <pc:docMk/>
            <pc:sldMk cId="3681222528" sldId="360"/>
            <ac:graphicFrameMk id="12" creationId="{4C42E869-4728-4758-98B6-63B4911DEDB3}"/>
          </ac:graphicFrameMkLst>
        </pc:graphicFrameChg>
        <pc:graphicFrameChg chg="del mod">
          <ac:chgData name="ANGELA DE MARTINO" userId="b66547c7-bdb4-4892-998b-fd2082171c59" providerId="ADAL" clId="{8DCDE193-78EB-4E8F-8F02-381F719F1B1F}" dt="2021-12-15T11:26:40.928" v="1085" actId="21"/>
          <ac:graphicFrameMkLst>
            <pc:docMk/>
            <pc:sldMk cId="3681222528" sldId="360"/>
            <ac:graphicFrameMk id="14" creationId="{93227F51-5582-4FBD-A52E-C4051A01826B}"/>
          </ac:graphicFrameMkLst>
        </pc:graphicFrameChg>
        <pc:picChg chg="add mod">
          <ac:chgData name="ANGELA DE MARTINO" userId="b66547c7-bdb4-4892-998b-fd2082171c59" providerId="ADAL" clId="{8DCDE193-78EB-4E8F-8F02-381F719F1B1F}" dt="2021-12-15T11:28:48.134" v="1119" actId="1076"/>
          <ac:picMkLst>
            <pc:docMk/>
            <pc:sldMk cId="3681222528" sldId="360"/>
            <ac:picMk id="17" creationId="{CCB80F65-0625-4856-A7D5-C71001E3C7BE}"/>
          </ac:picMkLst>
        </pc:picChg>
        <pc:picChg chg="mod">
          <ac:chgData name="ANGELA DE MARTINO" userId="b66547c7-bdb4-4892-998b-fd2082171c59" providerId="ADAL" clId="{8DCDE193-78EB-4E8F-8F02-381F719F1B1F}" dt="2021-12-15T11:28:12.118" v="1108" actId="164"/>
          <ac:picMkLst>
            <pc:docMk/>
            <pc:sldMk cId="3681222528" sldId="360"/>
            <ac:picMk id="18" creationId="{1C52D562-4EA8-4F47-96DD-9232229DD36C}"/>
          </ac:picMkLst>
        </pc:picChg>
        <pc:picChg chg="del mod">
          <ac:chgData name="ANGELA DE MARTINO" userId="b66547c7-bdb4-4892-998b-fd2082171c59" providerId="ADAL" clId="{8DCDE193-78EB-4E8F-8F02-381F719F1B1F}" dt="2021-12-15T11:26:38.789" v="1084" actId="478"/>
          <ac:picMkLst>
            <pc:docMk/>
            <pc:sldMk cId="3681222528" sldId="360"/>
            <ac:picMk id="2049" creationId="{4699C09F-3831-432C-8356-76C6CEEA3CFE}"/>
          </ac:picMkLst>
        </pc:picChg>
      </pc:sldChg>
      <pc:sldChg chg="addSp delSp new del mod">
        <pc:chgData name="ANGELA DE MARTINO" userId="b66547c7-bdb4-4892-998b-fd2082171c59" providerId="ADAL" clId="{8DCDE193-78EB-4E8F-8F02-381F719F1B1F}" dt="2021-12-15T11:14:44.082" v="1032" actId="2696"/>
        <pc:sldMkLst>
          <pc:docMk/>
          <pc:sldMk cId="698165966" sldId="361"/>
        </pc:sldMkLst>
        <pc:graphicFrameChg chg="add del">
          <ac:chgData name="ANGELA DE MARTINO" userId="b66547c7-bdb4-4892-998b-fd2082171c59" providerId="ADAL" clId="{8DCDE193-78EB-4E8F-8F02-381F719F1B1F}" dt="2021-12-15T11:14:24.241" v="1030" actId="3680"/>
          <ac:graphicFrameMkLst>
            <pc:docMk/>
            <pc:sldMk cId="698165966" sldId="361"/>
            <ac:graphicFrameMk id="2" creationId="{F740FFA8-F629-447C-A10F-F561609CC557}"/>
          </ac:graphicFrameMkLst>
        </pc:graphicFrameChg>
        <pc:graphicFrameChg chg="add">
          <ac:chgData name="ANGELA DE MARTINO" userId="b66547c7-bdb4-4892-998b-fd2082171c59" providerId="ADAL" clId="{8DCDE193-78EB-4E8F-8F02-381F719F1B1F}" dt="2021-12-15T11:14:33.802" v="1031" actId="3680"/>
          <ac:graphicFrameMkLst>
            <pc:docMk/>
            <pc:sldMk cId="698165966" sldId="361"/>
            <ac:graphicFrameMk id="3" creationId="{C99F62EF-A2BA-4099-9DBF-20B2531FA5B3}"/>
          </ac:graphicFrameMkLst>
        </pc:graphicFrameChg>
      </pc:sldChg>
      <pc:sldChg chg="addSp delSp modSp new mod ord">
        <pc:chgData name="ANGELA DE MARTINO" userId="b66547c7-bdb4-4892-998b-fd2082171c59" providerId="ADAL" clId="{8DCDE193-78EB-4E8F-8F02-381F719F1B1F}" dt="2021-12-15T11:46:52.036" v="1282"/>
        <pc:sldMkLst>
          <pc:docMk/>
          <pc:sldMk cId="1240889408" sldId="361"/>
        </pc:sldMkLst>
        <pc:spChg chg="del">
          <ac:chgData name="ANGELA DE MARTINO" userId="b66547c7-bdb4-4892-998b-fd2082171c59" providerId="ADAL" clId="{8DCDE193-78EB-4E8F-8F02-381F719F1B1F}" dt="2021-12-15T11:15:00.659" v="1036" actId="21"/>
          <ac:spMkLst>
            <pc:docMk/>
            <pc:sldMk cId="1240889408" sldId="361"/>
            <ac:spMk id="2" creationId="{0EDD1E96-9EF5-4930-92A3-7ACD1A0F59D8}"/>
          </ac:spMkLst>
        </pc:spChg>
        <pc:spChg chg="mod">
          <ac:chgData name="ANGELA DE MARTINO" userId="b66547c7-bdb4-4892-998b-fd2082171c59" providerId="ADAL" clId="{8DCDE193-78EB-4E8F-8F02-381F719F1B1F}" dt="2021-12-15T11:41:59.716" v="1173" actId="208"/>
          <ac:spMkLst>
            <pc:docMk/>
            <pc:sldMk cId="1240889408" sldId="361"/>
            <ac:spMk id="2" creationId="{5142E50D-D130-4AEF-8C27-14F458E4365C}"/>
          </ac:spMkLst>
        </pc:spChg>
        <pc:spChg chg="mod">
          <ac:chgData name="ANGELA DE MARTINO" userId="b66547c7-bdb4-4892-998b-fd2082171c59" providerId="ADAL" clId="{8DCDE193-78EB-4E8F-8F02-381F719F1B1F}" dt="2021-12-15T11:46:52.036" v="1282"/>
          <ac:spMkLst>
            <pc:docMk/>
            <pc:sldMk cId="1240889408" sldId="361"/>
            <ac:spMk id="7" creationId="{1708A91E-DBC0-486A-91E7-0978C147AB41}"/>
          </ac:spMkLst>
        </pc:spChg>
        <pc:grpChg chg="add mod">
          <ac:chgData name="ANGELA DE MARTINO" userId="b66547c7-bdb4-4892-998b-fd2082171c59" providerId="ADAL" clId="{8DCDE193-78EB-4E8F-8F02-381F719F1B1F}" dt="2021-12-15T11:46:52.036" v="1282"/>
          <ac:grpSpMkLst>
            <pc:docMk/>
            <pc:sldMk cId="1240889408" sldId="361"/>
            <ac:grpSpMk id="5" creationId="{C51DE529-50F6-46CF-BF2D-D85ADAFCE7C6}"/>
          </ac:grpSpMkLst>
        </pc:grpChg>
        <pc:graphicFrameChg chg="add mod">
          <ac:chgData name="ANGELA DE MARTINO" userId="b66547c7-bdb4-4892-998b-fd2082171c59" providerId="ADAL" clId="{8DCDE193-78EB-4E8F-8F02-381F719F1B1F}" dt="2021-12-15T11:14:57.830" v="1035" actId="1076"/>
          <ac:graphicFrameMkLst>
            <pc:docMk/>
            <pc:sldMk cId="1240889408" sldId="361"/>
            <ac:graphicFrameMk id="3" creationId="{8058F04B-7D27-4C23-82B1-93E02799867C}"/>
          </ac:graphicFrameMkLst>
        </pc:graphicFrameChg>
        <pc:picChg chg="mod">
          <ac:chgData name="ANGELA DE MARTINO" userId="b66547c7-bdb4-4892-998b-fd2082171c59" providerId="ADAL" clId="{8DCDE193-78EB-4E8F-8F02-381F719F1B1F}" dt="2021-12-15T11:46:52.036" v="1282"/>
          <ac:picMkLst>
            <pc:docMk/>
            <pc:sldMk cId="1240889408" sldId="361"/>
            <ac:picMk id="6" creationId="{AEB24341-60DF-4DE7-B068-FE691043D790}"/>
          </ac:picMkLst>
        </pc:picChg>
      </pc:sldChg>
      <pc:sldChg chg="addSp modSp new del mod">
        <pc:chgData name="ANGELA DE MARTINO" userId="b66547c7-bdb4-4892-998b-fd2082171c59" providerId="ADAL" clId="{8DCDE193-78EB-4E8F-8F02-381F719F1B1F}" dt="2021-12-15T11:12:34.837" v="1017" actId="2696"/>
        <pc:sldMkLst>
          <pc:docMk/>
          <pc:sldMk cId="1770705249" sldId="361"/>
        </pc:sldMkLst>
        <pc:graphicFrameChg chg="add mod modGraphic">
          <ac:chgData name="ANGELA DE MARTINO" userId="b66547c7-bdb4-4892-998b-fd2082171c59" providerId="ADAL" clId="{8DCDE193-78EB-4E8F-8F02-381F719F1B1F}" dt="2021-12-15T11:10:45.362" v="1016" actId="12385"/>
          <ac:graphicFrameMkLst>
            <pc:docMk/>
            <pc:sldMk cId="1770705249" sldId="361"/>
            <ac:graphicFrameMk id="2" creationId="{882B61A2-1A24-43DA-B7A2-96F7E720BE42}"/>
          </ac:graphicFrameMkLst>
        </pc:graphicFrameChg>
      </pc:sldChg>
      <pc:sldChg chg="new del">
        <pc:chgData name="ANGELA DE MARTINO" userId="b66547c7-bdb4-4892-998b-fd2082171c59" providerId="ADAL" clId="{8DCDE193-78EB-4E8F-8F02-381F719F1B1F}" dt="2021-12-15T11:09:49.941" v="1009" actId="680"/>
        <pc:sldMkLst>
          <pc:docMk/>
          <pc:sldMk cId="3183224827" sldId="361"/>
        </pc:sldMkLst>
      </pc:sldChg>
      <pc:sldChg chg="modSp mod">
        <pc:chgData name="ANGELA DE MARTINO" userId="b66547c7-bdb4-4892-998b-fd2082171c59" providerId="ADAL" clId="{8DCDE193-78EB-4E8F-8F02-381F719F1B1F}" dt="2021-12-15T15:48:04.881" v="2200" actId="20577"/>
        <pc:sldMkLst>
          <pc:docMk/>
          <pc:sldMk cId="865997387" sldId="362"/>
        </pc:sldMkLst>
        <pc:spChg chg="mod">
          <ac:chgData name="ANGELA DE MARTINO" userId="b66547c7-bdb4-4892-998b-fd2082171c59" providerId="ADAL" clId="{8DCDE193-78EB-4E8F-8F02-381F719F1B1F}" dt="2021-12-15T11:43:27.567" v="1200" actId="1076"/>
          <ac:spMkLst>
            <pc:docMk/>
            <pc:sldMk cId="865997387" sldId="362"/>
            <ac:spMk id="2" creationId="{300D2589-5627-4758-817F-C0426A9CD1F4}"/>
          </ac:spMkLst>
        </pc:spChg>
        <pc:spChg chg="mod">
          <ac:chgData name="ANGELA DE MARTINO" userId="b66547c7-bdb4-4892-998b-fd2082171c59" providerId="ADAL" clId="{8DCDE193-78EB-4E8F-8F02-381F719F1B1F}" dt="2021-12-15T15:48:04.881" v="2200" actId="20577"/>
          <ac:spMkLst>
            <pc:docMk/>
            <pc:sldMk cId="865997387" sldId="362"/>
            <ac:spMk id="5" creationId="{E27E30ED-B67B-465E-9EDC-2AE62D294A96}"/>
          </ac:spMkLst>
        </pc:spChg>
        <pc:spChg chg="mod">
          <ac:chgData name="ANGELA DE MARTINO" userId="b66547c7-bdb4-4892-998b-fd2082171c59" providerId="ADAL" clId="{8DCDE193-78EB-4E8F-8F02-381F719F1B1F}" dt="2021-12-15T11:52:54.935" v="1298" actId="2711"/>
          <ac:spMkLst>
            <pc:docMk/>
            <pc:sldMk cId="865997387" sldId="362"/>
            <ac:spMk id="13" creationId="{DB9E9B32-F510-45D9-8B26-887ED02F38D0}"/>
          </ac:spMkLst>
        </pc:spChg>
        <pc:picChg chg="mod">
          <ac:chgData name="ANGELA DE MARTINO" userId="b66547c7-bdb4-4892-998b-fd2082171c59" providerId="ADAL" clId="{8DCDE193-78EB-4E8F-8F02-381F719F1B1F}" dt="2021-12-15T11:33:46.066" v="1134" actId="208"/>
          <ac:picMkLst>
            <pc:docMk/>
            <pc:sldMk cId="865997387" sldId="362"/>
            <ac:picMk id="4" creationId="{8AB31CCF-7971-4E5C-9780-E8675F74DE43}"/>
          </ac:picMkLst>
        </pc:picChg>
      </pc:sldChg>
      <pc:sldChg chg="addSp modSp new mod">
        <pc:chgData name="ANGELA DE MARTINO" userId="b66547c7-bdb4-4892-998b-fd2082171c59" providerId="ADAL" clId="{8DCDE193-78EB-4E8F-8F02-381F719F1B1F}" dt="2021-12-15T16:15:45.195" v="2253" actId="1076"/>
        <pc:sldMkLst>
          <pc:docMk/>
          <pc:sldMk cId="3986231055" sldId="363"/>
        </pc:sldMkLst>
        <pc:spChg chg="mod">
          <ac:chgData name="ANGELA DE MARTINO" userId="b66547c7-bdb4-4892-998b-fd2082171c59" providerId="ADAL" clId="{8DCDE193-78EB-4E8F-8F02-381F719F1B1F}" dt="2021-12-15T16:15:45.195" v="2253" actId="1076"/>
          <ac:spMkLst>
            <pc:docMk/>
            <pc:sldMk cId="3986231055" sldId="363"/>
            <ac:spMk id="2" creationId="{440309E2-9C65-48F0-A375-98D5E3C97F28}"/>
          </ac:spMkLst>
        </pc:spChg>
        <pc:spChg chg="mod">
          <ac:chgData name="ANGELA DE MARTINO" userId="b66547c7-bdb4-4892-998b-fd2082171c59" providerId="ADAL" clId="{8DCDE193-78EB-4E8F-8F02-381F719F1B1F}" dt="2021-12-15T16:11:02.728" v="2251"/>
          <ac:spMkLst>
            <pc:docMk/>
            <pc:sldMk cId="3986231055" sldId="363"/>
            <ac:spMk id="5" creationId="{17A4F3C1-693F-4D9A-B60D-76C1B817ECCC}"/>
          </ac:spMkLst>
        </pc:spChg>
        <pc:grpChg chg="add mod">
          <ac:chgData name="ANGELA DE MARTINO" userId="b66547c7-bdb4-4892-998b-fd2082171c59" providerId="ADAL" clId="{8DCDE193-78EB-4E8F-8F02-381F719F1B1F}" dt="2021-12-15T16:11:02.728" v="2251"/>
          <ac:grpSpMkLst>
            <pc:docMk/>
            <pc:sldMk cId="3986231055" sldId="363"/>
            <ac:grpSpMk id="3" creationId="{F5509916-947E-4568-A5DF-BEA3743D51BA}"/>
          </ac:grpSpMkLst>
        </pc:grpChg>
        <pc:picChg chg="mod">
          <ac:chgData name="ANGELA DE MARTINO" userId="b66547c7-bdb4-4892-998b-fd2082171c59" providerId="ADAL" clId="{8DCDE193-78EB-4E8F-8F02-381F719F1B1F}" dt="2021-12-15T16:11:02.728" v="2251"/>
          <ac:picMkLst>
            <pc:docMk/>
            <pc:sldMk cId="3986231055" sldId="363"/>
            <ac:picMk id="4" creationId="{D40F40B7-5089-46CC-B024-8A9E6A27524A}"/>
          </ac:picMkLst>
        </pc:picChg>
      </pc:sldChg>
      <pc:sldChg chg="addSp delSp modSp new mod ord">
        <pc:chgData name="ANGELA DE MARTINO" userId="b66547c7-bdb4-4892-998b-fd2082171c59" providerId="ADAL" clId="{8DCDE193-78EB-4E8F-8F02-381F719F1B1F}" dt="2021-12-16T16:09:40.425" v="3017" actId="1076"/>
        <pc:sldMkLst>
          <pc:docMk/>
          <pc:sldMk cId="557322390" sldId="364"/>
        </pc:sldMkLst>
        <pc:spChg chg="del mod">
          <ac:chgData name="ANGELA DE MARTINO" userId="b66547c7-bdb4-4892-998b-fd2082171c59" providerId="ADAL" clId="{8DCDE193-78EB-4E8F-8F02-381F719F1B1F}" dt="2021-12-16T14:38:36.349" v="2418" actId="21"/>
          <ac:spMkLst>
            <pc:docMk/>
            <pc:sldMk cId="557322390" sldId="364"/>
            <ac:spMk id="2" creationId="{BB55CEB0-DCD1-47E7-9AD9-736EB335FDB4}"/>
          </ac:spMkLst>
        </pc:spChg>
        <pc:spChg chg="del">
          <ac:chgData name="ANGELA DE MARTINO" userId="b66547c7-bdb4-4892-998b-fd2082171c59" providerId="ADAL" clId="{8DCDE193-78EB-4E8F-8F02-381F719F1B1F}" dt="2021-12-16T14:26:42.335" v="2304" actId="21"/>
          <ac:spMkLst>
            <pc:docMk/>
            <pc:sldMk cId="557322390" sldId="364"/>
            <ac:spMk id="3" creationId="{006BF3B6-5D29-460E-9DC3-E23341F97DA1}"/>
          </ac:spMkLst>
        </pc:spChg>
        <pc:spChg chg="add mod">
          <ac:chgData name="ANGELA DE MARTINO" userId="b66547c7-bdb4-4892-998b-fd2082171c59" providerId="ADAL" clId="{8DCDE193-78EB-4E8F-8F02-381F719F1B1F}" dt="2021-12-16T14:26:24.063" v="2299" actId="20577"/>
          <ac:spMkLst>
            <pc:docMk/>
            <pc:sldMk cId="557322390" sldId="364"/>
            <ac:spMk id="4" creationId="{03739A67-A26B-4F0A-827F-20712EFAC85D}"/>
          </ac:spMkLst>
        </pc:spChg>
        <pc:spChg chg="mod">
          <ac:chgData name="ANGELA DE MARTINO" userId="b66547c7-bdb4-4892-998b-fd2082171c59" providerId="ADAL" clId="{8DCDE193-78EB-4E8F-8F02-381F719F1B1F}" dt="2021-12-16T14:26:55.828" v="2306"/>
          <ac:spMkLst>
            <pc:docMk/>
            <pc:sldMk cId="557322390" sldId="364"/>
            <ac:spMk id="7" creationId="{DAA51867-CFC2-4E83-9900-EFB7C241CBE9}"/>
          </ac:spMkLst>
        </pc:spChg>
        <pc:spChg chg="add mod">
          <ac:chgData name="ANGELA DE MARTINO" userId="b66547c7-bdb4-4892-998b-fd2082171c59" providerId="ADAL" clId="{8DCDE193-78EB-4E8F-8F02-381F719F1B1F}" dt="2021-12-16T14:44:25.485" v="2571" actId="108"/>
          <ac:spMkLst>
            <pc:docMk/>
            <pc:sldMk cId="557322390" sldId="364"/>
            <ac:spMk id="8" creationId="{0D2BD6A0-5C0A-41EE-A7C6-2AC29148ABBA}"/>
          </ac:spMkLst>
        </pc:spChg>
        <pc:spChg chg="add del mod">
          <ac:chgData name="ANGELA DE MARTINO" userId="b66547c7-bdb4-4892-998b-fd2082171c59" providerId="ADAL" clId="{8DCDE193-78EB-4E8F-8F02-381F719F1B1F}" dt="2021-12-16T14:38:41.029" v="2420" actId="21"/>
          <ac:spMkLst>
            <pc:docMk/>
            <pc:sldMk cId="557322390" sldId="364"/>
            <ac:spMk id="10" creationId="{55A7B495-A3F1-44EA-A558-FF3FAE36D2EB}"/>
          </ac:spMkLst>
        </pc:spChg>
        <pc:grpChg chg="add mod">
          <ac:chgData name="ANGELA DE MARTINO" userId="b66547c7-bdb4-4892-998b-fd2082171c59" providerId="ADAL" clId="{8DCDE193-78EB-4E8F-8F02-381F719F1B1F}" dt="2021-12-16T14:26:59.653" v="2308" actId="1076"/>
          <ac:grpSpMkLst>
            <pc:docMk/>
            <pc:sldMk cId="557322390" sldId="364"/>
            <ac:grpSpMk id="5" creationId="{9549D5AE-28B1-471E-B323-EE02B54F7ED9}"/>
          </ac:grpSpMkLst>
        </pc:grpChg>
        <pc:picChg chg="mod">
          <ac:chgData name="ANGELA DE MARTINO" userId="b66547c7-bdb4-4892-998b-fd2082171c59" providerId="ADAL" clId="{8DCDE193-78EB-4E8F-8F02-381F719F1B1F}" dt="2021-12-16T16:09:40.425" v="3017" actId="1076"/>
          <ac:picMkLst>
            <pc:docMk/>
            <pc:sldMk cId="557322390" sldId="364"/>
            <ac:picMk id="2" creationId="{FC7B20DE-F5F2-4981-BB1C-00FEDCD54B38}"/>
          </ac:picMkLst>
        </pc:picChg>
        <pc:picChg chg="mod">
          <ac:chgData name="ANGELA DE MARTINO" userId="b66547c7-bdb4-4892-998b-fd2082171c59" providerId="ADAL" clId="{8DCDE193-78EB-4E8F-8F02-381F719F1B1F}" dt="2021-12-16T14:26:55.828" v="2306"/>
          <ac:picMkLst>
            <pc:docMk/>
            <pc:sldMk cId="557322390" sldId="364"/>
            <ac:picMk id="6" creationId="{00F573D0-BE2F-40B6-8E6B-3E7A5D75E339}"/>
          </ac:picMkLst>
        </pc:picChg>
      </pc:sldChg>
      <pc:sldChg chg="addSp modSp new mod">
        <pc:chgData name="ANGELA DE MARTINO" userId="b66547c7-bdb4-4892-998b-fd2082171c59" providerId="ADAL" clId="{8DCDE193-78EB-4E8F-8F02-381F719F1B1F}" dt="2021-12-16T16:22:07.832" v="3112" actId="1076"/>
        <pc:sldMkLst>
          <pc:docMk/>
          <pc:sldMk cId="78942810" sldId="365"/>
        </pc:sldMkLst>
        <pc:spChg chg="mod">
          <ac:chgData name="ANGELA DE MARTINO" userId="b66547c7-bdb4-4892-998b-fd2082171c59" providerId="ADAL" clId="{8DCDE193-78EB-4E8F-8F02-381F719F1B1F}" dt="2021-12-16T16:22:07.832" v="3112" actId="1076"/>
          <ac:spMkLst>
            <pc:docMk/>
            <pc:sldMk cId="78942810" sldId="365"/>
            <ac:spMk id="2" creationId="{0201583B-0965-45A4-99C4-FF69070CDE15}"/>
          </ac:spMkLst>
        </pc:spChg>
        <pc:spChg chg="mod">
          <ac:chgData name="ANGELA DE MARTINO" userId="b66547c7-bdb4-4892-998b-fd2082171c59" providerId="ADAL" clId="{8DCDE193-78EB-4E8F-8F02-381F719F1B1F}" dt="2021-12-16T14:29:44.461" v="2358"/>
          <ac:spMkLst>
            <pc:docMk/>
            <pc:sldMk cId="78942810" sldId="365"/>
            <ac:spMk id="5" creationId="{05AEA4FB-F0D1-42CD-83FA-1FE580954D8B}"/>
          </ac:spMkLst>
        </pc:spChg>
        <pc:grpChg chg="add mod">
          <ac:chgData name="ANGELA DE MARTINO" userId="b66547c7-bdb4-4892-998b-fd2082171c59" providerId="ADAL" clId="{8DCDE193-78EB-4E8F-8F02-381F719F1B1F}" dt="2021-12-16T14:29:44.461" v="2358"/>
          <ac:grpSpMkLst>
            <pc:docMk/>
            <pc:sldMk cId="78942810" sldId="365"/>
            <ac:grpSpMk id="3" creationId="{0EBC8139-6238-48F0-8AAB-C550482B6EBC}"/>
          </ac:grpSpMkLst>
        </pc:grpChg>
        <pc:picChg chg="mod">
          <ac:chgData name="ANGELA DE MARTINO" userId="b66547c7-bdb4-4892-998b-fd2082171c59" providerId="ADAL" clId="{8DCDE193-78EB-4E8F-8F02-381F719F1B1F}" dt="2021-12-16T14:29:44.461" v="2358"/>
          <ac:picMkLst>
            <pc:docMk/>
            <pc:sldMk cId="78942810" sldId="365"/>
            <ac:picMk id="4" creationId="{0627EADC-23D6-4E18-AF5E-C2EC0235CB08}"/>
          </ac:picMkLst>
        </pc:picChg>
        <pc:picChg chg="mod">
          <ac:chgData name="ANGELA DE MARTINO" userId="b66547c7-bdb4-4892-998b-fd2082171c59" providerId="ADAL" clId="{8DCDE193-78EB-4E8F-8F02-381F719F1B1F}" dt="2021-12-16T16:21:53.168" v="3104" actId="1076"/>
          <ac:picMkLst>
            <pc:docMk/>
            <pc:sldMk cId="78942810" sldId="365"/>
            <ac:picMk id="6" creationId="{F3768591-CD1C-485F-8A7A-4035650EFD8B}"/>
          </ac:picMkLst>
        </pc:picChg>
        <pc:picChg chg="mod">
          <ac:chgData name="ANGELA DE MARTINO" userId="b66547c7-bdb4-4892-998b-fd2082171c59" providerId="ADAL" clId="{8DCDE193-78EB-4E8F-8F02-381F719F1B1F}" dt="2021-12-16T16:22:03.564" v="3110" actId="1076"/>
          <ac:picMkLst>
            <pc:docMk/>
            <pc:sldMk cId="78942810" sldId="365"/>
            <ac:picMk id="7" creationId="{EA1031F2-3DB3-41B8-B929-7E1905B84076}"/>
          </ac:picMkLst>
        </pc:picChg>
        <pc:picChg chg="mod">
          <ac:chgData name="ANGELA DE MARTINO" userId="b66547c7-bdb4-4892-998b-fd2082171c59" providerId="ADAL" clId="{8DCDE193-78EB-4E8F-8F02-381F719F1B1F}" dt="2021-12-16T16:21:55.684" v="3105" actId="1076"/>
          <ac:picMkLst>
            <pc:docMk/>
            <pc:sldMk cId="78942810" sldId="365"/>
            <ac:picMk id="8" creationId="{606A907E-38FB-4B13-8250-8D5A89553F79}"/>
          </ac:picMkLst>
        </pc:picChg>
        <pc:picChg chg="mod">
          <ac:chgData name="ANGELA DE MARTINO" userId="b66547c7-bdb4-4892-998b-fd2082171c59" providerId="ADAL" clId="{8DCDE193-78EB-4E8F-8F02-381F719F1B1F}" dt="2021-12-16T16:22:05.144" v="3111" actId="1076"/>
          <ac:picMkLst>
            <pc:docMk/>
            <pc:sldMk cId="78942810" sldId="365"/>
            <ac:picMk id="9" creationId="{A71FC8A5-8006-4795-AEB0-8A5502F84036}"/>
          </ac:picMkLst>
        </pc:picChg>
      </pc:sldChg>
      <pc:sldChg chg="addSp delSp modSp new mod">
        <pc:chgData name="ANGELA DE MARTINO" userId="b66547c7-bdb4-4892-998b-fd2082171c59" providerId="ADAL" clId="{8DCDE193-78EB-4E8F-8F02-381F719F1B1F}" dt="2021-12-19T13:51:50.788" v="4233"/>
        <pc:sldMkLst>
          <pc:docMk/>
          <pc:sldMk cId="3370913191" sldId="366"/>
        </pc:sldMkLst>
        <pc:spChg chg="del">
          <ac:chgData name="ANGELA DE MARTINO" userId="b66547c7-bdb4-4892-998b-fd2082171c59" providerId="ADAL" clId="{8DCDE193-78EB-4E8F-8F02-381F719F1B1F}" dt="2021-12-16T14:37:18.532" v="2363" actId="21"/>
          <ac:spMkLst>
            <pc:docMk/>
            <pc:sldMk cId="3370913191" sldId="366"/>
            <ac:spMk id="2" creationId="{AE0FCF29-2A7C-471A-842A-FAF328F4FC0B}"/>
          </ac:spMkLst>
        </pc:spChg>
        <pc:spChg chg="del">
          <ac:chgData name="ANGELA DE MARTINO" userId="b66547c7-bdb4-4892-998b-fd2082171c59" providerId="ADAL" clId="{8DCDE193-78EB-4E8F-8F02-381F719F1B1F}" dt="2021-12-16T14:37:16.333" v="2362" actId="21"/>
          <ac:spMkLst>
            <pc:docMk/>
            <pc:sldMk cId="3370913191" sldId="366"/>
            <ac:spMk id="3" creationId="{1CED0556-9678-4FD9-AF53-D02B4F0C72F7}"/>
          </ac:spMkLst>
        </pc:spChg>
        <pc:spChg chg="add del mod">
          <ac:chgData name="ANGELA DE MARTINO" userId="b66547c7-bdb4-4892-998b-fd2082171c59" providerId="ADAL" clId="{8DCDE193-78EB-4E8F-8F02-381F719F1B1F}" dt="2021-12-16T14:38:15.499" v="2398" actId="21"/>
          <ac:spMkLst>
            <pc:docMk/>
            <pc:sldMk cId="3370913191" sldId="366"/>
            <ac:spMk id="4" creationId="{71791800-0970-4F2E-BF2B-086904EDFCFE}"/>
          </ac:spMkLst>
        </pc:spChg>
        <pc:spChg chg="add mod">
          <ac:chgData name="ANGELA DE MARTINO" userId="b66547c7-bdb4-4892-998b-fd2082171c59" providerId="ADAL" clId="{8DCDE193-78EB-4E8F-8F02-381F719F1B1F}" dt="2021-12-16T16:40:40.652" v="3305" actId="20577"/>
          <ac:spMkLst>
            <pc:docMk/>
            <pc:sldMk cId="3370913191" sldId="366"/>
            <ac:spMk id="5" creationId="{36A588E1-5953-4CD3-A174-932B31EE9355}"/>
          </ac:spMkLst>
        </pc:spChg>
        <pc:spChg chg="mod">
          <ac:chgData name="ANGELA DE MARTINO" userId="b66547c7-bdb4-4892-998b-fd2082171c59" providerId="ADAL" clId="{8DCDE193-78EB-4E8F-8F02-381F719F1B1F}" dt="2021-12-16T14:57:35.399" v="2678"/>
          <ac:spMkLst>
            <pc:docMk/>
            <pc:sldMk cId="3370913191" sldId="366"/>
            <ac:spMk id="8" creationId="{33C97DFB-5792-4579-86A7-571094ED4A12}"/>
          </ac:spMkLst>
        </pc:spChg>
        <pc:grpChg chg="add mod">
          <ac:chgData name="ANGELA DE MARTINO" userId="b66547c7-bdb4-4892-998b-fd2082171c59" providerId="ADAL" clId="{8DCDE193-78EB-4E8F-8F02-381F719F1B1F}" dt="2021-12-16T14:57:35.399" v="2678"/>
          <ac:grpSpMkLst>
            <pc:docMk/>
            <pc:sldMk cId="3370913191" sldId="366"/>
            <ac:grpSpMk id="6" creationId="{C08831CE-FD14-4217-97F9-CF18DFBE798E}"/>
          </ac:grpSpMkLst>
        </pc:grpChg>
        <pc:graphicFrameChg chg="add del mod">
          <ac:chgData name="ANGELA DE MARTINO" userId="b66547c7-bdb4-4892-998b-fd2082171c59" providerId="ADAL" clId="{8DCDE193-78EB-4E8F-8F02-381F719F1B1F}" dt="2021-12-16T16:15:55.155" v="3057"/>
          <ac:graphicFrameMkLst>
            <pc:docMk/>
            <pc:sldMk cId="3370913191" sldId="366"/>
            <ac:graphicFrameMk id="9" creationId="{7339AF5D-D8DB-4771-BD21-C6630407578F}"/>
          </ac:graphicFrameMkLst>
        </pc:graphicFrameChg>
        <pc:graphicFrameChg chg="add mod modGraphic">
          <ac:chgData name="ANGELA DE MARTINO" userId="b66547c7-bdb4-4892-998b-fd2082171c59" providerId="ADAL" clId="{8DCDE193-78EB-4E8F-8F02-381F719F1B1F}" dt="2021-12-19T13:51:50.788" v="4233"/>
          <ac:graphicFrameMkLst>
            <pc:docMk/>
            <pc:sldMk cId="3370913191" sldId="366"/>
            <ac:graphicFrameMk id="10" creationId="{9B5BC7BA-97FF-4934-830F-CF82D17F9644}"/>
          </ac:graphicFrameMkLst>
        </pc:graphicFrameChg>
        <pc:picChg chg="mod">
          <ac:chgData name="ANGELA DE MARTINO" userId="b66547c7-bdb4-4892-998b-fd2082171c59" providerId="ADAL" clId="{8DCDE193-78EB-4E8F-8F02-381F719F1B1F}" dt="2021-12-16T14:57:35.399" v="2678"/>
          <ac:picMkLst>
            <pc:docMk/>
            <pc:sldMk cId="3370913191" sldId="366"/>
            <ac:picMk id="7" creationId="{DBF1BFD1-66C8-4B94-9108-DA74D62658BD}"/>
          </ac:picMkLst>
        </pc:picChg>
      </pc:sldChg>
      <pc:sldChg chg="addSp delSp modSp new mod ord">
        <pc:chgData name="ANGELA DE MARTINO" userId="b66547c7-bdb4-4892-998b-fd2082171c59" providerId="ADAL" clId="{8DCDE193-78EB-4E8F-8F02-381F719F1B1F}" dt="2021-12-16T16:54:57.382" v="3643"/>
        <pc:sldMkLst>
          <pc:docMk/>
          <pc:sldMk cId="1446344996" sldId="367"/>
        </pc:sldMkLst>
        <pc:spChg chg="add del mod">
          <ac:chgData name="ANGELA DE MARTINO" userId="b66547c7-bdb4-4892-998b-fd2082171c59" providerId="ADAL" clId="{8DCDE193-78EB-4E8F-8F02-381F719F1B1F}" dt="2021-12-16T15:00:01.287" v="2688"/>
          <ac:spMkLst>
            <pc:docMk/>
            <pc:sldMk cId="1446344996" sldId="367"/>
            <ac:spMk id="2" creationId="{2E7EB768-578C-4A81-B208-B283909A8C37}"/>
          </ac:spMkLst>
        </pc:spChg>
        <pc:spChg chg="add mod">
          <ac:chgData name="ANGELA DE MARTINO" userId="b66547c7-bdb4-4892-998b-fd2082171c59" providerId="ADAL" clId="{8DCDE193-78EB-4E8F-8F02-381F719F1B1F}" dt="2021-12-16T16:42:45.378" v="3359" actId="207"/>
          <ac:spMkLst>
            <pc:docMk/>
            <pc:sldMk cId="1446344996" sldId="367"/>
            <ac:spMk id="3" creationId="{EF712957-9788-44CA-8EF2-E99B07DF4DAF}"/>
          </ac:spMkLst>
        </pc:spChg>
        <pc:spChg chg="add mod">
          <ac:chgData name="ANGELA DE MARTINO" userId="b66547c7-bdb4-4892-998b-fd2082171c59" providerId="ADAL" clId="{8DCDE193-78EB-4E8F-8F02-381F719F1B1F}" dt="2021-12-16T15:53:48.656" v="2966" actId="1076"/>
          <ac:spMkLst>
            <pc:docMk/>
            <pc:sldMk cId="1446344996" sldId="367"/>
            <ac:spMk id="5" creationId="{23A64758-BC48-44EE-835A-2E384973E9CE}"/>
          </ac:spMkLst>
        </pc:spChg>
        <pc:spChg chg="add mod">
          <ac:chgData name="ANGELA DE MARTINO" userId="b66547c7-bdb4-4892-998b-fd2082171c59" providerId="ADAL" clId="{8DCDE193-78EB-4E8F-8F02-381F719F1B1F}" dt="2021-12-16T15:53:12.778" v="2936" actId="207"/>
          <ac:spMkLst>
            <pc:docMk/>
            <pc:sldMk cId="1446344996" sldId="367"/>
            <ac:spMk id="6" creationId="{5DBA7CE1-1DB2-4DCB-BC2F-B7AFD87BC04D}"/>
          </ac:spMkLst>
        </pc:spChg>
        <pc:spChg chg="mod">
          <ac:chgData name="ANGELA DE MARTINO" userId="b66547c7-bdb4-4892-998b-fd2082171c59" providerId="ADAL" clId="{8DCDE193-78EB-4E8F-8F02-381F719F1B1F}" dt="2021-12-16T16:14:27.698" v="3051"/>
          <ac:spMkLst>
            <pc:docMk/>
            <pc:sldMk cId="1446344996" sldId="367"/>
            <ac:spMk id="9" creationId="{53733060-7376-44E7-BB7E-E4DA35D0DD8D}"/>
          </ac:spMkLst>
        </pc:spChg>
        <pc:grpChg chg="add mod">
          <ac:chgData name="ANGELA DE MARTINO" userId="b66547c7-bdb4-4892-998b-fd2082171c59" providerId="ADAL" clId="{8DCDE193-78EB-4E8F-8F02-381F719F1B1F}" dt="2021-12-16T16:14:27.698" v="3051"/>
          <ac:grpSpMkLst>
            <pc:docMk/>
            <pc:sldMk cId="1446344996" sldId="367"/>
            <ac:grpSpMk id="7" creationId="{93F54F9C-047D-4ABB-AD10-E8C3E6C07273}"/>
          </ac:grpSpMkLst>
        </pc:grpChg>
        <pc:graphicFrameChg chg="add mod modGraphic">
          <ac:chgData name="ANGELA DE MARTINO" userId="b66547c7-bdb4-4892-998b-fd2082171c59" providerId="ADAL" clId="{8DCDE193-78EB-4E8F-8F02-381F719F1B1F}" dt="2021-12-16T16:54:57.382" v="3643"/>
          <ac:graphicFrameMkLst>
            <pc:docMk/>
            <pc:sldMk cId="1446344996" sldId="367"/>
            <ac:graphicFrameMk id="4" creationId="{548108FE-5C93-4F29-B689-9187385CC400}"/>
          </ac:graphicFrameMkLst>
        </pc:graphicFrameChg>
        <pc:picChg chg="mod">
          <ac:chgData name="ANGELA DE MARTINO" userId="b66547c7-bdb4-4892-998b-fd2082171c59" providerId="ADAL" clId="{8DCDE193-78EB-4E8F-8F02-381F719F1B1F}" dt="2021-12-16T16:14:27.698" v="3051"/>
          <ac:picMkLst>
            <pc:docMk/>
            <pc:sldMk cId="1446344996" sldId="367"/>
            <ac:picMk id="8" creationId="{4A1C02EC-F7B4-4064-BC1F-DF35B3702FB0}"/>
          </ac:picMkLst>
        </pc:picChg>
      </pc:sldChg>
      <pc:sldChg chg="del">
        <pc:chgData name="ANGELA DE MARTINO" userId="b66547c7-bdb4-4892-998b-fd2082171c59" providerId="ADAL" clId="{8DCDE193-78EB-4E8F-8F02-381F719F1B1F}" dt="2021-12-16T15:56:25.570" v="2990" actId="2696"/>
        <pc:sldMkLst>
          <pc:docMk/>
          <pc:sldMk cId="3310342036" sldId="368"/>
        </pc:sldMkLst>
      </pc:sldChg>
      <pc:sldChg chg="addSp modSp mod">
        <pc:chgData name="ANGELA DE MARTINO" userId="b66547c7-bdb4-4892-998b-fd2082171c59" providerId="ADAL" clId="{8DCDE193-78EB-4E8F-8F02-381F719F1B1F}" dt="2021-12-16T16:28:35.587" v="3118" actId="404"/>
        <pc:sldMkLst>
          <pc:docMk/>
          <pc:sldMk cId="1566186313" sldId="588"/>
        </pc:sldMkLst>
        <pc:spChg chg="mod">
          <ac:chgData name="ANGELA DE MARTINO" userId="b66547c7-bdb4-4892-998b-fd2082171c59" providerId="ADAL" clId="{8DCDE193-78EB-4E8F-8F02-381F719F1B1F}" dt="2021-12-16T16:28:29.247" v="3116" actId="404"/>
          <ac:spMkLst>
            <pc:docMk/>
            <pc:sldMk cId="1566186313" sldId="588"/>
            <ac:spMk id="47" creationId="{0930CE6C-554A-4F73-B6E1-C81961676604}"/>
          </ac:spMkLst>
        </pc:spChg>
        <pc:spChg chg="mod">
          <ac:chgData name="ANGELA DE MARTINO" userId="b66547c7-bdb4-4892-998b-fd2082171c59" providerId="ADAL" clId="{8DCDE193-78EB-4E8F-8F02-381F719F1B1F}" dt="2021-12-16T16:28:26.326" v="3115" actId="255"/>
          <ac:spMkLst>
            <pc:docMk/>
            <pc:sldMk cId="1566186313" sldId="588"/>
            <ac:spMk id="55" creationId="{7D9DDECA-DA2A-403B-9F66-E78ACC1313D1}"/>
          </ac:spMkLst>
        </pc:spChg>
        <pc:spChg chg="mod">
          <ac:chgData name="ANGELA DE MARTINO" userId="b66547c7-bdb4-4892-998b-fd2082171c59" providerId="ADAL" clId="{8DCDE193-78EB-4E8F-8F02-381F719F1B1F}" dt="2021-12-16T16:14:32.611" v="3052"/>
          <ac:spMkLst>
            <pc:docMk/>
            <pc:sldMk cId="1566186313" sldId="588"/>
            <ac:spMk id="56" creationId="{71A3B604-03DE-4E37-9A63-40C0BF2B5E22}"/>
          </ac:spMkLst>
        </pc:spChg>
        <pc:spChg chg="mod">
          <ac:chgData name="ANGELA DE MARTINO" userId="b66547c7-bdb4-4892-998b-fd2082171c59" providerId="ADAL" clId="{8DCDE193-78EB-4E8F-8F02-381F719F1B1F}" dt="2021-12-16T16:28:32.236" v="3117" actId="404"/>
          <ac:spMkLst>
            <pc:docMk/>
            <pc:sldMk cId="1566186313" sldId="588"/>
            <ac:spMk id="61" creationId="{963F7CBF-D2DD-418E-9BFF-99642DF03CC5}"/>
          </ac:spMkLst>
        </pc:spChg>
        <pc:spChg chg="mod">
          <ac:chgData name="ANGELA DE MARTINO" userId="b66547c7-bdb4-4892-998b-fd2082171c59" providerId="ADAL" clId="{8DCDE193-78EB-4E8F-8F02-381F719F1B1F}" dt="2021-12-16T16:28:35.587" v="3118" actId="404"/>
          <ac:spMkLst>
            <pc:docMk/>
            <pc:sldMk cId="1566186313" sldId="588"/>
            <ac:spMk id="63" creationId="{A770DAB9-BFC5-4255-9596-4AE891620309}"/>
          </ac:spMkLst>
        </pc:spChg>
        <pc:spChg chg="mod">
          <ac:chgData name="ANGELA DE MARTINO" userId="b66547c7-bdb4-4892-998b-fd2082171c59" providerId="ADAL" clId="{8DCDE193-78EB-4E8F-8F02-381F719F1B1F}" dt="2021-12-16T15:54:27.782" v="2970" actId="208"/>
          <ac:spMkLst>
            <pc:docMk/>
            <pc:sldMk cId="1566186313" sldId="588"/>
            <ac:spMk id="88" creationId="{07E5FBF5-5CC1-4FB7-B3B8-D5AC8C8CCA90}"/>
          </ac:spMkLst>
        </pc:spChg>
        <pc:grpChg chg="add mod">
          <ac:chgData name="ANGELA DE MARTINO" userId="b66547c7-bdb4-4892-998b-fd2082171c59" providerId="ADAL" clId="{8DCDE193-78EB-4E8F-8F02-381F719F1B1F}" dt="2021-12-16T16:14:32.611" v="3052"/>
          <ac:grpSpMkLst>
            <pc:docMk/>
            <pc:sldMk cId="1566186313" sldId="588"/>
            <ac:grpSpMk id="53" creationId="{C3BEAD1F-169B-43CC-B691-A056643B8C2A}"/>
          </ac:grpSpMkLst>
        </pc:grpChg>
        <pc:picChg chg="mod">
          <ac:chgData name="ANGELA DE MARTINO" userId="b66547c7-bdb4-4892-998b-fd2082171c59" providerId="ADAL" clId="{8DCDE193-78EB-4E8F-8F02-381F719F1B1F}" dt="2021-12-16T16:14:32.611" v="3052"/>
          <ac:picMkLst>
            <pc:docMk/>
            <pc:sldMk cId="1566186313" sldId="588"/>
            <ac:picMk id="54" creationId="{1930363D-0408-4F9B-9BD6-DDB8842688DB}"/>
          </ac:picMkLst>
        </pc:picChg>
      </pc:sldChg>
      <pc:sldChg chg="addSp delSp modSp mod">
        <pc:chgData name="ANGELA DE MARTINO" userId="b66547c7-bdb4-4892-998b-fd2082171c59" providerId="ADAL" clId="{8DCDE193-78EB-4E8F-8F02-381F719F1B1F}" dt="2021-12-16T16:14:48.673" v="3053"/>
        <pc:sldMkLst>
          <pc:docMk/>
          <pc:sldMk cId="105706155" sldId="589"/>
        </pc:sldMkLst>
        <pc:spChg chg="del mod">
          <ac:chgData name="ANGELA DE MARTINO" userId="b66547c7-bdb4-4892-998b-fd2082171c59" providerId="ADAL" clId="{8DCDE193-78EB-4E8F-8F02-381F719F1B1F}" dt="2021-12-16T16:10:53.812" v="3030" actId="21"/>
          <ac:spMkLst>
            <pc:docMk/>
            <pc:sldMk cId="105706155" sldId="589"/>
            <ac:spMk id="2" creationId="{0C030F5F-AC04-48F2-B251-4B248612BA2F}"/>
          </ac:spMkLst>
        </pc:spChg>
        <pc:spChg chg="add mod">
          <ac:chgData name="ANGELA DE MARTINO" userId="b66547c7-bdb4-4892-998b-fd2082171c59" providerId="ADAL" clId="{8DCDE193-78EB-4E8F-8F02-381F719F1B1F}" dt="2021-12-16T16:10:51.423" v="3029" actId="1076"/>
          <ac:spMkLst>
            <pc:docMk/>
            <pc:sldMk cId="105706155" sldId="589"/>
            <ac:spMk id="3" creationId="{8421EF71-5F61-4ADD-B964-C82086720B77}"/>
          </ac:spMkLst>
        </pc:spChg>
        <pc:spChg chg="mod">
          <ac:chgData name="ANGELA DE MARTINO" userId="b66547c7-bdb4-4892-998b-fd2082171c59" providerId="ADAL" clId="{8DCDE193-78EB-4E8F-8F02-381F719F1B1F}" dt="2021-12-16T16:11:44.559" v="3041" actId="1076"/>
          <ac:spMkLst>
            <pc:docMk/>
            <pc:sldMk cId="105706155" sldId="589"/>
            <ac:spMk id="7" creationId="{3D97B395-D9FB-4542-9016-70E83A686D4D}"/>
          </ac:spMkLst>
        </pc:spChg>
        <pc:spChg chg="mod">
          <ac:chgData name="ANGELA DE MARTINO" userId="b66547c7-bdb4-4892-998b-fd2082171c59" providerId="ADAL" clId="{8DCDE193-78EB-4E8F-8F02-381F719F1B1F}" dt="2021-12-16T16:14:48.673" v="3053"/>
          <ac:spMkLst>
            <pc:docMk/>
            <pc:sldMk cId="105706155" sldId="589"/>
            <ac:spMk id="10" creationId="{36CD900E-3E1D-4239-A786-6BBC58134883}"/>
          </ac:spMkLst>
        </pc:spChg>
        <pc:grpChg chg="add mod">
          <ac:chgData name="ANGELA DE MARTINO" userId="b66547c7-bdb4-4892-998b-fd2082171c59" providerId="ADAL" clId="{8DCDE193-78EB-4E8F-8F02-381F719F1B1F}" dt="2021-12-16T16:14:48.673" v="3053"/>
          <ac:grpSpMkLst>
            <pc:docMk/>
            <pc:sldMk cId="105706155" sldId="589"/>
            <ac:grpSpMk id="8" creationId="{D4FA8C4E-E8D4-4F1A-BFB1-7D0166D1FF2F}"/>
          </ac:grpSpMkLst>
        </pc:grpChg>
        <pc:picChg chg="mod">
          <ac:chgData name="ANGELA DE MARTINO" userId="b66547c7-bdb4-4892-998b-fd2082171c59" providerId="ADAL" clId="{8DCDE193-78EB-4E8F-8F02-381F719F1B1F}" dt="2021-12-16T16:14:48.673" v="3053"/>
          <ac:picMkLst>
            <pc:docMk/>
            <pc:sldMk cId="105706155" sldId="589"/>
            <ac:picMk id="9" creationId="{67C748E1-C711-44E0-AD16-585C4A380F69}"/>
          </ac:picMkLst>
        </pc:picChg>
      </pc:sldChg>
      <pc:sldChg chg="addSp delSp modSp new mod">
        <pc:chgData name="ANGELA DE MARTINO" userId="b66547c7-bdb4-4892-998b-fd2082171c59" providerId="ADAL" clId="{8DCDE193-78EB-4E8F-8F02-381F719F1B1F}" dt="2021-12-19T14:09:41.462" v="4368"/>
        <pc:sldMkLst>
          <pc:docMk/>
          <pc:sldMk cId="636693486" sldId="590"/>
        </pc:sldMkLst>
        <pc:spChg chg="del">
          <ac:chgData name="ANGELA DE MARTINO" userId="b66547c7-bdb4-4892-998b-fd2082171c59" providerId="ADAL" clId="{8DCDE193-78EB-4E8F-8F02-381F719F1B1F}" dt="2021-12-19T13:48:21.259" v="4137" actId="21"/>
          <ac:spMkLst>
            <pc:docMk/>
            <pc:sldMk cId="636693486" sldId="590"/>
            <ac:spMk id="2" creationId="{AC0425C8-67C5-45BD-A88F-C59F915DE7A8}"/>
          </ac:spMkLst>
        </pc:spChg>
        <pc:spChg chg="add mod">
          <ac:chgData name="ANGELA DE MARTINO" userId="b66547c7-bdb4-4892-998b-fd2082171c59" providerId="ADAL" clId="{8DCDE193-78EB-4E8F-8F02-381F719F1B1F}" dt="2021-12-19T13:57:23.909" v="4324" actId="113"/>
          <ac:spMkLst>
            <pc:docMk/>
            <pc:sldMk cId="636693486" sldId="590"/>
            <ac:spMk id="4" creationId="{79DECE65-7A08-40A6-BE73-24AC8F4128E1}"/>
          </ac:spMkLst>
        </pc:spChg>
        <pc:spChg chg="mod">
          <ac:chgData name="ANGELA DE MARTINO" userId="b66547c7-bdb4-4892-998b-fd2082171c59" providerId="ADAL" clId="{8DCDE193-78EB-4E8F-8F02-381F719F1B1F}" dt="2021-12-19T14:09:41.462" v="4368"/>
          <ac:spMkLst>
            <pc:docMk/>
            <pc:sldMk cId="636693486" sldId="590"/>
            <ac:spMk id="7" creationId="{41D38798-C0AB-4355-A6BF-8DDDD8182E35}"/>
          </ac:spMkLst>
        </pc:spChg>
        <pc:grpChg chg="add mod">
          <ac:chgData name="ANGELA DE MARTINO" userId="b66547c7-bdb4-4892-998b-fd2082171c59" providerId="ADAL" clId="{8DCDE193-78EB-4E8F-8F02-381F719F1B1F}" dt="2021-12-19T14:09:41.462" v="4368"/>
          <ac:grpSpMkLst>
            <pc:docMk/>
            <pc:sldMk cId="636693486" sldId="590"/>
            <ac:grpSpMk id="5" creationId="{149CB7C4-6CB7-48B4-913C-3C558FC1E7B4}"/>
          </ac:grpSpMkLst>
        </pc:grpChg>
        <pc:graphicFrameChg chg="add mod modGraphic">
          <ac:chgData name="ANGELA DE MARTINO" userId="b66547c7-bdb4-4892-998b-fd2082171c59" providerId="ADAL" clId="{8DCDE193-78EB-4E8F-8F02-381F719F1B1F}" dt="2021-12-19T14:04:46.957" v="4367" actId="20577"/>
          <ac:graphicFrameMkLst>
            <pc:docMk/>
            <pc:sldMk cId="636693486" sldId="590"/>
            <ac:graphicFrameMk id="3" creationId="{558CD4E0-186E-41BD-A79E-427A2C5BFF9E}"/>
          </ac:graphicFrameMkLst>
        </pc:graphicFrameChg>
        <pc:picChg chg="mod">
          <ac:chgData name="ANGELA DE MARTINO" userId="b66547c7-bdb4-4892-998b-fd2082171c59" providerId="ADAL" clId="{8DCDE193-78EB-4E8F-8F02-381F719F1B1F}" dt="2021-12-19T14:09:41.462" v="4368"/>
          <ac:picMkLst>
            <pc:docMk/>
            <pc:sldMk cId="636693486" sldId="590"/>
            <ac:picMk id="6" creationId="{B6FC0D34-C477-4875-8F62-CC31F6060951}"/>
          </ac:picMkLst>
        </pc:picChg>
      </pc:sldChg>
    </pc:docChg>
  </pc:docChgLst>
  <pc:docChgLst>
    <pc:chgData name="FABIO SIEPE" userId="S::f.siepe1@studenti.unisa.it::93ba5dac-c976-4bfa-b262-3812b097889a" providerId="AD" clId="Web-{4FA3E7ED-3F5A-038E-EAB7-51B698BC5F1E}"/>
    <pc:docChg chg="addSld delSld modSld">
      <pc:chgData name="FABIO SIEPE" userId="S::f.siepe1@studenti.unisa.it::93ba5dac-c976-4bfa-b262-3812b097889a" providerId="AD" clId="Web-{4FA3E7ED-3F5A-038E-EAB7-51B698BC5F1E}" dt="2021-12-15T10:50:44.608" v="115" actId="1076"/>
      <pc:docMkLst>
        <pc:docMk/>
      </pc:docMkLst>
      <pc:sldChg chg="addSp delSp modSp">
        <pc:chgData name="FABIO SIEPE" userId="S::f.siepe1@studenti.unisa.it::93ba5dac-c976-4bfa-b262-3812b097889a" providerId="AD" clId="Web-{4FA3E7ED-3F5A-038E-EAB7-51B698BC5F1E}" dt="2021-12-15T10:50:44.608" v="115" actId="1076"/>
        <pc:sldMkLst>
          <pc:docMk/>
          <pc:sldMk cId="3086685074" sldId="270"/>
        </pc:sldMkLst>
        <pc:spChg chg="mod topLvl">
          <ac:chgData name="FABIO SIEPE" userId="S::f.siepe1@studenti.unisa.it::93ba5dac-c976-4bfa-b262-3812b097889a" providerId="AD" clId="Web-{4FA3E7ED-3F5A-038E-EAB7-51B698BC5F1E}" dt="2021-12-15T10:50:35.123" v="113" actId="14100"/>
          <ac:spMkLst>
            <pc:docMk/>
            <pc:sldMk cId="3086685074" sldId="270"/>
            <ac:spMk id="215" creationId="{9D9FB4D9-F285-41D4-9F1F-689020B1CD93}"/>
          </ac:spMkLst>
        </pc:spChg>
        <pc:grpChg chg="add del mod">
          <ac:chgData name="FABIO SIEPE" userId="S::f.siepe1@studenti.unisa.it::93ba5dac-c976-4bfa-b262-3812b097889a" providerId="AD" clId="Web-{4FA3E7ED-3F5A-038E-EAB7-51B698BC5F1E}" dt="2021-12-15T10:50:44.608" v="115" actId="1076"/>
          <ac:grpSpMkLst>
            <pc:docMk/>
            <pc:sldMk cId="3086685074" sldId="270"/>
            <ac:grpSpMk id="5" creationId="{E1A4B806-B355-4F93-9A6D-3B901982B4C0}"/>
          </ac:grpSpMkLst>
        </pc:grpChg>
        <pc:picChg chg="mod topLvl">
          <ac:chgData name="FABIO SIEPE" userId="S::f.siepe1@studenti.unisa.it::93ba5dac-c976-4bfa-b262-3812b097889a" providerId="AD" clId="Web-{4FA3E7ED-3F5A-038E-EAB7-51B698BC5F1E}" dt="2021-12-15T10:50:24.966" v="109" actId="14100"/>
          <ac:picMkLst>
            <pc:docMk/>
            <pc:sldMk cId="3086685074" sldId="270"/>
            <ac:picMk id="205" creationId="{41B432A4-DCEF-49EB-A93E-1EC552D133D6}"/>
          </ac:picMkLst>
        </pc:picChg>
      </pc:sldChg>
      <pc:sldChg chg="addSp modSp">
        <pc:chgData name="FABIO SIEPE" userId="S::f.siepe1@studenti.unisa.it::93ba5dac-c976-4bfa-b262-3812b097889a" providerId="AD" clId="Web-{4FA3E7ED-3F5A-038E-EAB7-51B698BC5F1E}" dt="2021-12-15T10:36:34.352" v="44"/>
        <pc:sldMkLst>
          <pc:docMk/>
          <pc:sldMk cId="967779007" sldId="290"/>
        </pc:sldMkLst>
        <pc:spChg chg="mod">
          <ac:chgData name="FABIO SIEPE" userId="S::f.siepe1@studenti.unisa.it::93ba5dac-c976-4bfa-b262-3812b097889a" providerId="AD" clId="Web-{4FA3E7ED-3F5A-038E-EAB7-51B698BC5F1E}" dt="2021-12-15T10:35:23.069" v="41" actId="20577"/>
          <ac:spMkLst>
            <pc:docMk/>
            <pc:sldMk cId="967779007" sldId="290"/>
            <ac:spMk id="23" creationId="{F80A2D9E-DC6C-4E95-8D2B-E097C23ED156}"/>
          </ac:spMkLst>
        </pc:spChg>
        <pc:spChg chg="add">
          <ac:chgData name="FABIO SIEPE" userId="S::f.siepe1@studenti.unisa.it::93ba5dac-c976-4bfa-b262-3812b097889a" providerId="AD" clId="Web-{4FA3E7ED-3F5A-038E-EAB7-51B698BC5F1E}" dt="2021-12-15T10:34:37.380" v="33"/>
          <ac:spMkLst>
            <pc:docMk/>
            <pc:sldMk cId="967779007" sldId="290"/>
            <ac:spMk id="27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37.380" v="33"/>
          <ac:grpSpMkLst>
            <pc:docMk/>
            <pc:sldMk cId="967779007" sldId="290"/>
            <ac:grpSpMk id="25" creationId="{901E14E5-A477-4F74-9955-A8A9509CBDF1}"/>
          </ac:grpSpMkLst>
        </pc:grpChg>
        <pc:picChg chg="mod">
          <ac:chgData name="FABIO SIEPE" userId="S::f.siepe1@studenti.unisa.it::93ba5dac-c976-4bfa-b262-3812b097889a" providerId="AD" clId="Web-{4FA3E7ED-3F5A-038E-EAB7-51B698BC5F1E}" dt="2021-12-15T10:36:34.352" v="44"/>
          <ac:picMkLst>
            <pc:docMk/>
            <pc:sldMk cId="967779007" sldId="290"/>
            <ac:picMk id="13" creationId="{6E711B57-52C0-48D7-ACE6-A93CA2528E97}"/>
          </ac:picMkLst>
        </pc:picChg>
        <pc:picChg chg="add">
          <ac:chgData name="FABIO SIEPE" userId="S::f.siepe1@studenti.unisa.it::93ba5dac-c976-4bfa-b262-3812b097889a" providerId="AD" clId="Web-{4FA3E7ED-3F5A-038E-EAB7-51B698BC5F1E}" dt="2021-12-15T10:34:37.380" v="33"/>
          <ac:picMkLst>
            <pc:docMk/>
            <pc:sldMk cId="967779007" sldId="290"/>
            <ac:picMk id="26" creationId="{2B2DBA23-9B46-4689-A659-DF452D569B21}"/>
          </ac:picMkLst>
        </pc:picChg>
      </pc:sldChg>
      <pc:sldChg chg="modSp">
        <pc:chgData name="FABIO SIEPE" userId="S::f.siepe1@studenti.unisa.it::93ba5dac-c976-4bfa-b262-3812b097889a" providerId="AD" clId="Web-{4FA3E7ED-3F5A-038E-EAB7-51B698BC5F1E}" dt="2021-12-15T10:30:02.107" v="1" actId="14100"/>
        <pc:sldMkLst>
          <pc:docMk/>
          <pc:sldMk cId="364121930" sldId="303"/>
        </pc:sldMkLst>
        <pc:picChg chg="mod">
          <ac:chgData name="FABIO SIEPE" userId="S::f.siepe1@studenti.unisa.it::93ba5dac-c976-4bfa-b262-3812b097889a" providerId="AD" clId="Web-{4FA3E7ED-3F5A-038E-EAB7-51B698BC5F1E}" dt="2021-12-15T10:30:02.107" v="1" actId="14100"/>
          <ac:picMkLst>
            <pc:docMk/>
            <pc:sldMk cId="364121930" sldId="303"/>
            <ac:picMk id="35" creationId="{0400DCE6-8576-4651-8A12-E0BFD60EA9E2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32.255" v="32"/>
        <pc:sldMkLst>
          <pc:docMk/>
          <pc:sldMk cId="2737942562" sldId="308"/>
        </pc:sldMkLst>
        <pc:spChg chg="add">
          <ac:chgData name="FABIO SIEPE" userId="S::f.siepe1@studenti.unisa.it::93ba5dac-c976-4bfa-b262-3812b097889a" providerId="AD" clId="Web-{4FA3E7ED-3F5A-038E-EAB7-51B698BC5F1E}" dt="2021-12-15T10:34:32.255" v="32"/>
          <ac:spMkLst>
            <pc:docMk/>
            <pc:sldMk cId="2737942562" sldId="308"/>
            <ac:spMk id="63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32.255" v="32"/>
          <ac:grpSpMkLst>
            <pc:docMk/>
            <pc:sldMk cId="2737942562" sldId="308"/>
            <ac:grpSpMk id="61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32.255" v="32"/>
          <ac:picMkLst>
            <pc:docMk/>
            <pc:sldMk cId="2737942562" sldId="308"/>
            <ac:picMk id="62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31.739" v="31"/>
        <pc:sldMkLst>
          <pc:docMk/>
          <pc:sldMk cId="2237534520" sldId="331"/>
        </pc:sldMkLst>
        <pc:spChg chg="add">
          <ac:chgData name="FABIO SIEPE" userId="S::f.siepe1@studenti.unisa.it::93ba5dac-c976-4bfa-b262-3812b097889a" providerId="AD" clId="Web-{4FA3E7ED-3F5A-038E-EAB7-51B698BC5F1E}" dt="2021-12-15T10:34:31.739" v="31"/>
          <ac:spMkLst>
            <pc:docMk/>
            <pc:sldMk cId="2237534520" sldId="331"/>
            <ac:spMk id="35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31.739" v="31"/>
          <ac:grpSpMkLst>
            <pc:docMk/>
            <pc:sldMk cId="2237534520" sldId="331"/>
            <ac:grpSpMk id="33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31.739" v="31"/>
          <ac:picMkLst>
            <pc:docMk/>
            <pc:sldMk cId="2237534520" sldId="331"/>
            <ac:picMk id="34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56.427" v="35"/>
        <pc:sldMkLst>
          <pc:docMk/>
          <pc:sldMk cId="3480974112" sldId="335"/>
        </pc:sldMkLst>
        <pc:spChg chg="add">
          <ac:chgData name="FABIO SIEPE" userId="S::f.siepe1@studenti.unisa.it::93ba5dac-c976-4bfa-b262-3812b097889a" providerId="AD" clId="Web-{4FA3E7ED-3F5A-038E-EAB7-51B698BC5F1E}" dt="2021-12-15T10:34:56.427" v="35"/>
          <ac:spMkLst>
            <pc:docMk/>
            <pc:sldMk cId="3480974112" sldId="335"/>
            <ac:spMk id="29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56.427" v="35"/>
          <ac:grpSpMkLst>
            <pc:docMk/>
            <pc:sldMk cId="3480974112" sldId="335"/>
            <ac:grpSpMk id="21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56.427" v="35"/>
          <ac:picMkLst>
            <pc:docMk/>
            <pc:sldMk cId="3480974112" sldId="335"/>
            <ac:picMk id="28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58.724" v="36"/>
        <pc:sldMkLst>
          <pc:docMk/>
          <pc:sldMk cId="2005199246" sldId="338"/>
        </pc:sldMkLst>
        <pc:spChg chg="add">
          <ac:chgData name="FABIO SIEPE" userId="S::f.siepe1@studenti.unisa.it::93ba5dac-c976-4bfa-b262-3812b097889a" providerId="AD" clId="Web-{4FA3E7ED-3F5A-038E-EAB7-51B698BC5F1E}" dt="2021-12-15T10:34:58.724" v="36"/>
          <ac:spMkLst>
            <pc:docMk/>
            <pc:sldMk cId="2005199246" sldId="338"/>
            <ac:spMk id="14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58.724" v="36"/>
          <ac:grpSpMkLst>
            <pc:docMk/>
            <pc:sldMk cId="2005199246" sldId="338"/>
            <ac:grpSpMk id="12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58.724" v="36"/>
          <ac:picMkLst>
            <pc:docMk/>
            <pc:sldMk cId="2005199246" sldId="338"/>
            <ac:picMk id="13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59.271" v="37"/>
        <pc:sldMkLst>
          <pc:docMk/>
          <pc:sldMk cId="2779670070" sldId="339"/>
        </pc:sldMkLst>
        <pc:spChg chg="add">
          <ac:chgData name="FABIO SIEPE" userId="S::f.siepe1@studenti.unisa.it::93ba5dac-c976-4bfa-b262-3812b097889a" providerId="AD" clId="Web-{4FA3E7ED-3F5A-038E-EAB7-51B698BC5F1E}" dt="2021-12-15T10:34:59.271" v="37"/>
          <ac:spMkLst>
            <pc:docMk/>
            <pc:sldMk cId="2779670070" sldId="339"/>
            <ac:spMk id="27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59.271" v="37"/>
          <ac:grpSpMkLst>
            <pc:docMk/>
            <pc:sldMk cId="2779670070" sldId="339"/>
            <ac:grpSpMk id="24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59.271" v="37"/>
          <ac:picMkLst>
            <pc:docMk/>
            <pc:sldMk cId="2779670070" sldId="339"/>
            <ac:picMk id="26" creationId="{2B2DBA23-9B46-4689-A659-DF452D569B21}"/>
          </ac:picMkLst>
        </pc:picChg>
      </pc:sldChg>
      <pc:sldChg chg="addSp modSp">
        <pc:chgData name="FABIO SIEPE" userId="S::f.siepe1@studenti.unisa.it::93ba5dac-c976-4bfa-b262-3812b097889a" providerId="AD" clId="Web-{4FA3E7ED-3F5A-038E-EAB7-51B698BC5F1E}" dt="2021-12-15T10:42:02.094" v="47" actId="1076"/>
        <pc:sldMkLst>
          <pc:docMk/>
          <pc:sldMk cId="1389923399" sldId="344"/>
        </pc:sldMkLst>
        <pc:spChg chg="add">
          <ac:chgData name="FABIO SIEPE" userId="S::f.siepe1@studenti.unisa.it::93ba5dac-c976-4bfa-b262-3812b097889a" providerId="AD" clId="Web-{4FA3E7ED-3F5A-038E-EAB7-51B698BC5F1E}" dt="2021-12-15T10:34:31.505" v="30"/>
          <ac:spMkLst>
            <pc:docMk/>
            <pc:sldMk cId="1389923399" sldId="344"/>
            <ac:spMk id="11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31.505" v="30"/>
          <ac:grpSpMkLst>
            <pc:docMk/>
            <pc:sldMk cId="1389923399" sldId="344"/>
            <ac:grpSpMk id="9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31.505" v="30"/>
          <ac:picMkLst>
            <pc:docMk/>
            <pc:sldMk cId="1389923399" sldId="344"/>
            <ac:picMk id="10" creationId="{2B2DBA23-9B46-4689-A659-DF452D569B21}"/>
          </ac:picMkLst>
        </pc:picChg>
        <pc:picChg chg="mod">
          <ac:chgData name="FABIO SIEPE" userId="S::f.siepe1@studenti.unisa.it::93ba5dac-c976-4bfa-b262-3812b097889a" providerId="AD" clId="Web-{4FA3E7ED-3F5A-038E-EAB7-51B698BC5F1E}" dt="2021-12-15T10:42:02.094" v="47" actId="1076"/>
          <ac:picMkLst>
            <pc:docMk/>
            <pc:sldMk cId="1389923399" sldId="344"/>
            <ac:picMk id="1028" creationId="{C49AD940-61A1-4A1D-9BC6-63E516364DE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23.504" v="25"/>
        <pc:sldMkLst>
          <pc:docMk/>
          <pc:sldMk cId="2455616907" sldId="346"/>
        </pc:sldMkLst>
        <pc:spChg chg="add">
          <ac:chgData name="FABIO SIEPE" userId="S::f.siepe1@studenti.unisa.it::93ba5dac-c976-4bfa-b262-3812b097889a" providerId="AD" clId="Web-{4FA3E7ED-3F5A-038E-EAB7-51B698BC5F1E}" dt="2021-12-15T10:34:23.504" v="25"/>
          <ac:spMkLst>
            <pc:docMk/>
            <pc:sldMk cId="2455616907" sldId="346"/>
            <ac:spMk id="6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3.504" v="25"/>
          <ac:grpSpMkLst>
            <pc:docMk/>
            <pc:sldMk cId="2455616907" sldId="346"/>
            <ac:grpSpMk id="4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23.504" v="25"/>
          <ac:picMkLst>
            <pc:docMk/>
            <pc:sldMk cId="2455616907" sldId="346"/>
            <ac:picMk id="5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53.599" v="34"/>
        <pc:sldMkLst>
          <pc:docMk/>
          <pc:sldMk cId="3929311864" sldId="347"/>
        </pc:sldMkLst>
        <pc:spChg chg="add">
          <ac:chgData name="FABIO SIEPE" userId="S::f.siepe1@studenti.unisa.it::93ba5dac-c976-4bfa-b262-3812b097889a" providerId="AD" clId="Web-{4FA3E7ED-3F5A-038E-EAB7-51B698BC5F1E}" dt="2021-12-15T10:34:53.599" v="34"/>
          <ac:spMkLst>
            <pc:docMk/>
            <pc:sldMk cId="3929311864" sldId="347"/>
            <ac:spMk id="9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53.599" v="34"/>
          <ac:grpSpMkLst>
            <pc:docMk/>
            <pc:sldMk cId="3929311864" sldId="347"/>
            <ac:grpSpMk id="7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53.599" v="34"/>
          <ac:picMkLst>
            <pc:docMk/>
            <pc:sldMk cId="3929311864" sldId="347"/>
            <ac:picMk id="8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25.208" v="26"/>
        <pc:sldMkLst>
          <pc:docMk/>
          <pc:sldMk cId="2972214710" sldId="348"/>
        </pc:sldMkLst>
        <pc:spChg chg="add">
          <ac:chgData name="FABIO SIEPE" userId="S::f.siepe1@studenti.unisa.it::93ba5dac-c976-4bfa-b262-3812b097889a" providerId="AD" clId="Web-{4FA3E7ED-3F5A-038E-EAB7-51B698BC5F1E}" dt="2021-12-15T10:34:25.208" v="26"/>
          <ac:spMkLst>
            <pc:docMk/>
            <pc:sldMk cId="2972214710" sldId="348"/>
            <ac:spMk id="8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5.208" v="26"/>
          <ac:grpSpMkLst>
            <pc:docMk/>
            <pc:sldMk cId="2972214710" sldId="348"/>
            <ac:grpSpMk id="5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25.208" v="26"/>
          <ac:picMkLst>
            <pc:docMk/>
            <pc:sldMk cId="2972214710" sldId="348"/>
            <ac:picMk id="7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29.005" v="28"/>
        <pc:sldMkLst>
          <pc:docMk/>
          <pc:sldMk cId="2765909486" sldId="351"/>
        </pc:sldMkLst>
        <pc:spChg chg="add">
          <ac:chgData name="FABIO SIEPE" userId="S::f.siepe1@studenti.unisa.it::93ba5dac-c976-4bfa-b262-3812b097889a" providerId="AD" clId="Web-{4FA3E7ED-3F5A-038E-EAB7-51B698BC5F1E}" dt="2021-12-15T10:34:29.005" v="28"/>
          <ac:spMkLst>
            <pc:docMk/>
            <pc:sldMk cId="2765909486" sldId="351"/>
            <ac:spMk id="7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9.005" v="28"/>
          <ac:grpSpMkLst>
            <pc:docMk/>
            <pc:sldMk cId="2765909486" sldId="351"/>
            <ac:grpSpMk id="5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29.005" v="28"/>
          <ac:picMkLst>
            <pc:docMk/>
            <pc:sldMk cId="2765909486" sldId="351"/>
            <ac:picMk id="6" creationId="{2B2DBA23-9B46-4689-A659-DF452D569B21}"/>
          </ac:picMkLst>
        </pc:picChg>
      </pc:sldChg>
      <pc:sldChg chg="addSp modSp">
        <pc:chgData name="FABIO SIEPE" userId="S::f.siepe1@studenti.unisa.it::93ba5dac-c976-4bfa-b262-3812b097889a" providerId="AD" clId="Web-{4FA3E7ED-3F5A-038E-EAB7-51B698BC5F1E}" dt="2021-12-15T10:35:51.929" v="43" actId="1076"/>
        <pc:sldMkLst>
          <pc:docMk/>
          <pc:sldMk cId="2766793608" sldId="352"/>
        </pc:sldMkLst>
        <pc:spChg chg="add">
          <ac:chgData name="FABIO SIEPE" userId="S::f.siepe1@studenti.unisa.it::93ba5dac-c976-4bfa-b262-3812b097889a" providerId="AD" clId="Web-{4FA3E7ED-3F5A-038E-EAB7-51B698BC5F1E}" dt="2021-12-15T10:34:26.958" v="27"/>
          <ac:spMkLst>
            <pc:docMk/>
            <pc:sldMk cId="2766793608" sldId="352"/>
            <ac:spMk id="6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6.958" v="27"/>
          <ac:grpSpMkLst>
            <pc:docMk/>
            <pc:sldMk cId="2766793608" sldId="352"/>
            <ac:grpSpMk id="4" creationId="{901E14E5-A477-4F74-9955-A8A9509CBDF1}"/>
          </ac:grpSpMkLst>
        </pc:grpChg>
        <pc:picChg chg="mod">
          <ac:chgData name="FABIO SIEPE" userId="S::f.siepe1@studenti.unisa.it::93ba5dac-c976-4bfa-b262-3812b097889a" providerId="AD" clId="Web-{4FA3E7ED-3F5A-038E-EAB7-51B698BC5F1E}" dt="2021-12-15T10:35:51.929" v="43" actId="1076"/>
          <ac:picMkLst>
            <pc:docMk/>
            <pc:sldMk cId="2766793608" sldId="352"/>
            <ac:picMk id="3" creationId="{15E485A1-622D-4DA2-9B9F-8037BFFA7480}"/>
          </ac:picMkLst>
        </pc:picChg>
        <pc:picChg chg="add">
          <ac:chgData name="FABIO SIEPE" userId="S::f.siepe1@studenti.unisa.it::93ba5dac-c976-4bfa-b262-3812b097889a" providerId="AD" clId="Web-{4FA3E7ED-3F5A-038E-EAB7-51B698BC5F1E}" dt="2021-12-15T10:34:26.958" v="27"/>
          <ac:picMkLst>
            <pc:docMk/>
            <pc:sldMk cId="2766793608" sldId="352"/>
            <ac:picMk id="5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29.114" v="29"/>
        <pc:sldMkLst>
          <pc:docMk/>
          <pc:sldMk cId="2796986114" sldId="353"/>
        </pc:sldMkLst>
        <pc:spChg chg="add">
          <ac:chgData name="FABIO SIEPE" userId="S::f.siepe1@studenti.unisa.it::93ba5dac-c976-4bfa-b262-3812b097889a" providerId="AD" clId="Web-{4FA3E7ED-3F5A-038E-EAB7-51B698BC5F1E}" dt="2021-12-15T10:34:29.114" v="29"/>
          <ac:spMkLst>
            <pc:docMk/>
            <pc:sldMk cId="2796986114" sldId="353"/>
            <ac:spMk id="8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9.114" v="29"/>
          <ac:grpSpMkLst>
            <pc:docMk/>
            <pc:sldMk cId="2796986114" sldId="353"/>
            <ac:grpSpMk id="6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29.114" v="29"/>
          <ac:picMkLst>
            <pc:docMk/>
            <pc:sldMk cId="2796986114" sldId="353"/>
            <ac:picMk id="7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21.754" v="24"/>
        <pc:sldMkLst>
          <pc:docMk/>
          <pc:sldMk cId="4111432914" sldId="354"/>
        </pc:sldMkLst>
        <pc:spChg chg="add">
          <ac:chgData name="FABIO SIEPE" userId="S::f.siepe1@studenti.unisa.it::93ba5dac-c976-4bfa-b262-3812b097889a" providerId="AD" clId="Web-{4FA3E7ED-3F5A-038E-EAB7-51B698BC5F1E}" dt="2021-12-15T10:34:21.754" v="24"/>
          <ac:spMkLst>
            <pc:docMk/>
            <pc:sldMk cId="4111432914" sldId="354"/>
            <ac:spMk id="5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21.754" v="24"/>
          <ac:grpSpMkLst>
            <pc:docMk/>
            <pc:sldMk cId="4111432914" sldId="354"/>
            <ac:grpSpMk id="3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21.754" v="24"/>
          <ac:picMkLst>
            <pc:docMk/>
            <pc:sldMk cId="4111432914" sldId="354"/>
            <ac:picMk id="4" creationId="{2B2DBA23-9B46-4689-A659-DF452D569B21}"/>
          </ac:picMkLst>
        </pc:picChg>
      </pc:sldChg>
      <pc:sldChg chg="addSp">
        <pc:chgData name="FABIO SIEPE" userId="S::f.siepe1@studenti.unisa.it::93ba5dac-c976-4bfa-b262-3812b097889a" providerId="AD" clId="Web-{4FA3E7ED-3F5A-038E-EAB7-51B698BC5F1E}" dt="2021-12-15T10:34:18.832" v="23"/>
        <pc:sldMkLst>
          <pc:docMk/>
          <pc:sldMk cId="2458918165" sldId="355"/>
        </pc:sldMkLst>
        <pc:spChg chg="add">
          <ac:chgData name="FABIO SIEPE" userId="S::f.siepe1@studenti.unisa.it::93ba5dac-c976-4bfa-b262-3812b097889a" providerId="AD" clId="Web-{4FA3E7ED-3F5A-038E-EAB7-51B698BC5F1E}" dt="2021-12-15T10:34:18.832" v="23"/>
          <ac:spMkLst>
            <pc:docMk/>
            <pc:sldMk cId="2458918165" sldId="355"/>
            <ac:spMk id="5" creationId="{C6B1C91A-82BA-4602-861D-B931D5C0B51D}"/>
          </ac:spMkLst>
        </pc:spChg>
        <pc:grpChg chg="add">
          <ac:chgData name="FABIO SIEPE" userId="S::f.siepe1@studenti.unisa.it::93ba5dac-c976-4bfa-b262-3812b097889a" providerId="AD" clId="Web-{4FA3E7ED-3F5A-038E-EAB7-51B698BC5F1E}" dt="2021-12-15T10:34:18.832" v="23"/>
          <ac:grpSpMkLst>
            <pc:docMk/>
            <pc:sldMk cId="2458918165" sldId="355"/>
            <ac:grpSpMk id="3" creationId="{901E14E5-A477-4F74-9955-A8A9509CBDF1}"/>
          </ac:grpSpMkLst>
        </pc:grpChg>
        <pc:picChg chg="add">
          <ac:chgData name="FABIO SIEPE" userId="S::f.siepe1@studenti.unisa.it::93ba5dac-c976-4bfa-b262-3812b097889a" providerId="AD" clId="Web-{4FA3E7ED-3F5A-038E-EAB7-51B698BC5F1E}" dt="2021-12-15T10:34:18.832" v="23"/>
          <ac:picMkLst>
            <pc:docMk/>
            <pc:sldMk cId="2458918165" sldId="355"/>
            <ac:picMk id="4" creationId="{2B2DBA23-9B46-4689-A659-DF452D569B21}"/>
          </ac:picMkLst>
        </pc:picChg>
      </pc:sldChg>
      <pc:sldChg chg="addSp modSp new mod modClrScheme chgLayout">
        <pc:chgData name="FABIO SIEPE" userId="S::f.siepe1@studenti.unisa.it::93ba5dac-c976-4bfa-b262-3812b097889a" providerId="AD" clId="Web-{4FA3E7ED-3F5A-038E-EAB7-51B698BC5F1E}" dt="2021-12-15T10:49:29.574" v="105" actId="20577"/>
        <pc:sldMkLst>
          <pc:docMk/>
          <pc:sldMk cId="1171368192" sldId="356"/>
        </pc:sldMkLst>
        <pc:spChg chg="mod ord">
          <ac:chgData name="FABIO SIEPE" userId="S::f.siepe1@studenti.unisa.it::93ba5dac-c976-4bfa-b262-3812b097889a" providerId="AD" clId="Web-{4FA3E7ED-3F5A-038E-EAB7-51B698BC5F1E}" dt="2021-12-15T10:49:24.262" v="101" actId="14100"/>
          <ac:spMkLst>
            <pc:docMk/>
            <pc:sldMk cId="1171368192" sldId="356"/>
            <ac:spMk id="2" creationId="{9A6C4E2A-847A-4E8F-A6A9-FDB760C1BA8D}"/>
          </ac:spMkLst>
        </pc:spChg>
        <pc:spChg chg="add mod">
          <ac:chgData name="FABIO SIEPE" userId="S::f.siepe1@studenti.unisa.it::93ba5dac-c976-4bfa-b262-3812b097889a" providerId="AD" clId="Web-{4FA3E7ED-3F5A-038E-EAB7-51B698BC5F1E}" dt="2021-12-15T10:49:29.574" v="105" actId="20577"/>
          <ac:spMkLst>
            <pc:docMk/>
            <pc:sldMk cId="1171368192" sldId="356"/>
            <ac:spMk id="3" creationId="{CA494DFC-71C9-4C09-8F9A-7CD8071B0A23}"/>
          </ac:spMkLst>
        </pc:spChg>
      </pc:sldChg>
      <pc:sldChg chg="addSp delSp modSp del">
        <pc:chgData name="FABIO SIEPE" userId="S::f.siepe1@studenti.unisa.it::93ba5dac-c976-4bfa-b262-3812b097889a" providerId="AD" clId="Web-{4FA3E7ED-3F5A-038E-EAB7-51B698BC5F1E}" dt="2021-12-15T10:48:40.026" v="85"/>
        <pc:sldMkLst>
          <pc:docMk/>
          <pc:sldMk cId="1938962910" sldId="356"/>
        </pc:sldMkLst>
        <pc:spChg chg="add mod">
          <ac:chgData name="FABIO SIEPE" userId="S::f.siepe1@studenti.unisa.it::93ba5dac-c976-4bfa-b262-3812b097889a" providerId="AD" clId="Web-{4FA3E7ED-3F5A-038E-EAB7-51B698BC5F1E}" dt="2021-12-15T10:32:43.205" v="19" actId="1076"/>
          <ac:spMkLst>
            <pc:docMk/>
            <pc:sldMk cId="1938962910" sldId="356"/>
            <ac:spMk id="9" creationId="{966AD22A-3640-4D40-BEAE-9612A8A3E40A}"/>
          </ac:spMkLst>
        </pc:spChg>
        <pc:spChg chg="add">
          <ac:chgData name="FABIO SIEPE" userId="S::f.siepe1@studenti.unisa.it::93ba5dac-c976-4bfa-b262-3812b097889a" providerId="AD" clId="Web-{4FA3E7ED-3F5A-038E-EAB7-51B698BC5F1E}" dt="2021-12-15T10:34:16.504" v="22"/>
          <ac:spMkLst>
            <pc:docMk/>
            <pc:sldMk cId="1938962910" sldId="356"/>
            <ac:spMk id="12" creationId="{C6B1C91A-82BA-4602-861D-B931D5C0B51D}"/>
          </ac:spMkLst>
        </pc:spChg>
        <pc:spChg chg="add del mod">
          <ac:chgData name="FABIO SIEPE" userId="S::f.siepe1@studenti.unisa.it::93ba5dac-c976-4bfa-b262-3812b097889a" providerId="AD" clId="Web-{4FA3E7ED-3F5A-038E-EAB7-51B698BC5F1E}" dt="2021-12-15T10:48:02.572" v="77"/>
          <ac:spMkLst>
            <pc:docMk/>
            <pc:sldMk cId="1938962910" sldId="356"/>
            <ac:spMk id="17" creationId="{A35D1A16-3D7F-4D00-9992-6B376271BAD0}"/>
          </ac:spMkLst>
        </pc:spChg>
        <pc:spChg chg="add del mod">
          <ac:chgData name="FABIO SIEPE" userId="S::f.siepe1@studenti.unisa.it::93ba5dac-c976-4bfa-b262-3812b097889a" providerId="AD" clId="Web-{4FA3E7ED-3F5A-038E-EAB7-51B698BC5F1E}" dt="2021-12-15T10:48:04.057" v="78"/>
          <ac:spMkLst>
            <pc:docMk/>
            <pc:sldMk cId="1938962910" sldId="356"/>
            <ac:spMk id="18" creationId="{1A45D452-8A9F-4230-9124-96ACD1077784}"/>
          </ac:spMkLst>
        </pc:spChg>
        <pc:grpChg chg="del">
          <ac:chgData name="FABIO SIEPE" userId="S::f.siepe1@studenti.unisa.it::93ba5dac-c976-4bfa-b262-3812b097889a" providerId="AD" clId="Web-{4FA3E7ED-3F5A-038E-EAB7-51B698BC5F1E}" dt="2021-12-15T10:34:15.286" v="21"/>
          <ac:grpSpMkLst>
            <pc:docMk/>
            <pc:sldMk cId="1938962910" sldId="356"/>
            <ac:grpSpMk id="3" creationId="{E6218BFD-62AE-453C-BC3B-33E2999ACB14}"/>
          </ac:grpSpMkLst>
        </pc:grpChg>
        <pc:grpChg chg="add">
          <ac:chgData name="FABIO SIEPE" userId="S::f.siepe1@studenti.unisa.it::93ba5dac-c976-4bfa-b262-3812b097889a" providerId="AD" clId="Web-{4FA3E7ED-3F5A-038E-EAB7-51B698BC5F1E}" dt="2021-12-15T10:34:16.504" v="22"/>
          <ac:grpSpMkLst>
            <pc:docMk/>
            <pc:sldMk cId="1938962910" sldId="356"/>
            <ac:grpSpMk id="10" creationId="{901E14E5-A477-4F74-9955-A8A9509CBDF1}"/>
          </ac:grpSpMkLst>
        </pc:grpChg>
        <pc:grpChg chg="add mod">
          <ac:chgData name="FABIO SIEPE" userId="S::f.siepe1@studenti.unisa.it::93ba5dac-c976-4bfa-b262-3812b097889a" providerId="AD" clId="Web-{4FA3E7ED-3F5A-038E-EAB7-51B698BC5F1E}" dt="2021-12-15T10:47:33.743" v="66" actId="14100"/>
          <ac:grpSpMkLst>
            <pc:docMk/>
            <pc:sldMk cId="1938962910" sldId="356"/>
            <ac:grpSpMk id="16" creationId="{ECBA9A12-2634-4025-A527-76DE0ABFEC47}"/>
          </ac:grpSpMkLst>
        </pc:grpChg>
        <pc:grpChg chg="add mod">
          <ac:chgData name="FABIO SIEPE" userId="S::f.siepe1@studenti.unisa.it::93ba5dac-c976-4bfa-b262-3812b097889a" providerId="AD" clId="Web-{4FA3E7ED-3F5A-038E-EAB7-51B698BC5F1E}" dt="2021-12-15T10:48:35.526" v="84" actId="1076"/>
          <ac:grpSpMkLst>
            <pc:docMk/>
            <pc:sldMk cId="1938962910" sldId="356"/>
            <ac:grpSpMk id="22" creationId="{EC7EC716-505A-472B-9A08-43FA996C7402}"/>
          </ac:grpSpMkLst>
        </pc:grpChg>
        <pc:picChg chg="add mod">
          <ac:chgData name="FABIO SIEPE" userId="S::f.siepe1@studenti.unisa.it::93ba5dac-c976-4bfa-b262-3812b097889a" providerId="AD" clId="Web-{4FA3E7ED-3F5A-038E-EAB7-51B698BC5F1E}" dt="2021-12-15T10:32:50.658" v="20" actId="1076"/>
          <ac:picMkLst>
            <pc:docMk/>
            <pc:sldMk cId="1938962910" sldId="356"/>
            <ac:picMk id="4" creationId="{F4714752-5232-446A-8F0B-4362ED83B4F0}"/>
          </ac:picMkLst>
        </pc:picChg>
        <pc:picChg chg="add del">
          <ac:chgData name="FABIO SIEPE" userId="S::f.siepe1@studenti.unisa.it::93ba5dac-c976-4bfa-b262-3812b097889a" providerId="AD" clId="Web-{4FA3E7ED-3F5A-038E-EAB7-51B698BC5F1E}" dt="2021-12-15T10:31:44.188" v="4"/>
          <ac:picMkLst>
            <pc:docMk/>
            <pc:sldMk cId="1938962910" sldId="356"/>
            <ac:picMk id="6" creationId="{6B55C00E-0209-4795-823D-C637EE8361D7}"/>
          </ac:picMkLst>
        </pc:picChg>
        <pc:picChg chg="add del">
          <ac:chgData name="FABIO SIEPE" userId="S::f.siepe1@studenti.unisa.it::93ba5dac-c976-4bfa-b262-3812b097889a" providerId="AD" clId="Web-{4FA3E7ED-3F5A-038E-EAB7-51B698BC5F1E}" dt="2021-12-15T10:31:50.782" v="6"/>
          <ac:picMkLst>
            <pc:docMk/>
            <pc:sldMk cId="1938962910" sldId="356"/>
            <ac:picMk id="8" creationId="{2162AA3C-B5A0-43C4-BE31-A6737DE5589C}"/>
          </ac:picMkLst>
        </pc:picChg>
        <pc:picChg chg="add">
          <ac:chgData name="FABIO SIEPE" userId="S::f.siepe1@studenti.unisa.it::93ba5dac-c976-4bfa-b262-3812b097889a" providerId="AD" clId="Web-{4FA3E7ED-3F5A-038E-EAB7-51B698BC5F1E}" dt="2021-12-15T10:34:16.504" v="22"/>
          <ac:picMkLst>
            <pc:docMk/>
            <pc:sldMk cId="1938962910" sldId="356"/>
            <ac:picMk id="11" creationId="{2B2DBA23-9B46-4689-A659-DF452D569B21}"/>
          </ac:picMkLst>
        </pc:picChg>
      </pc:sldChg>
    </pc:docChg>
  </pc:docChgLst>
  <pc:docChgLst>
    <pc:chgData name="FABIO SIEPE" userId="S::f.siepe1@studenti.unisa.it::93ba5dac-c976-4bfa-b262-3812b097889a" providerId="AD" clId="Web-{EA3459F1-C59F-39E6-9E6D-D97A668B19E9}"/>
    <pc:docChg chg="modSld">
      <pc:chgData name="FABIO SIEPE" userId="S::f.siepe1@studenti.unisa.it::93ba5dac-c976-4bfa-b262-3812b097889a" providerId="AD" clId="Web-{EA3459F1-C59F-39E6-9E6D-D97A668B19E9}" dt="2021-12-16T10:23:08.860" v="0" actId="1076"/>
      <pc:docMkLst>
        <pc:docMk/>
      </pc:docMkLst>
      <pc:sldChg chg="modSp">
        <pc:chgData name="FABIO SIEPE" userId="S::f.siepe1@studenti.unisa.it::93ba5dac-c976-4bfa-b262-3812b097889a" providerId="AD" clId="Web-{EA3459F1-C59F-39E6-9E6D-D97A668B19E9}" dt="2021-12-16T10:23:08.860" v="0" actId="1076"/>
        <pc:sldMkLst>
          <pc:docMk/>
          <pc:sldMk cId="2972214710" sldId="348"/>
        </pc:sldMkLst>
        <pc:picChg chg="mod">
          <ac:chgData name="FABIO SIEPE" userId="S::f.siepe1@studenti.unisa.it::93ba5dac-c976-4bfa-b262-3812b097889a" providerId="AD" clId="Web-{EA3459F1-C59F-39E6-9E6D-D97A668B19E9}" dt="2021-12-16T10:23:08.860" v="0" actId="1076"/>
          <ac:picMkLst>
            <pc:docMk/>
            <pc:sldMk cId="2972214710" sldId="348"/>
            <ac:picMk id="6" creationId="{9F700DF0-D1FE-4DAD-A621-8FFD73DB033F}"/>
          </ac:picMkLst>
        </pc:picChg>
      </pc:sldChg>
    </pc:docChg>
  </pc:docChgLst>
  <pc:docChgLst>
    <pc:chgData name="KEVIN PACIFICO" userId="730a34f5-cf7f-4f4a-bfd1-daada846515b" providerId="ADAL" clId="{44D94689-106C-41B9-9AAE-0D9C8FFCAD60}"/>
    <pc:docChg chg="undo custSel addSld delSld modSld sldOrd">
      <pc:chgData name="KEVIN PACIFICO" userId="730a34f5-cf7f-4f4a-bfd1-daada846515b" providerId="ADAL" clId="{44D94689-106C-41B9-9AAE-0D9C8FFCAD60}" dt="2021-12-15T11:51:40.923" v="270" actId="14826"/>
      <pc:docMkLst>
        <pc:docMk/>
      </pc:docMkLst>
      <pc:sldChg chg="addSp delSp modSp mod addAnim delAnim">
        <pc:chgData name="KEVIN PACIFICO" userId="730a34f5-cf7f-4f4a-bfd1-daada846515b" providerId="ADAL" clId="{44D94689-106C-41B9-9AAE-0D9C8FFCAD60}" dt="2021-12-15T11:51:40.923" v="270" actId="14826"/>
        <pc:sldMkLst>
          <pc:docMk/>
          <pc:sldMk cId="967779007" sldId="290"/>
        </pc:sldMkLst>
        <pc:spChg chg="mod">
          <ac:chgData name="KEVIN PACIFICO" userId="730a34f5-cf7f-4f4a-bfd1-daada846515b" providerId="ADAL" clId="{44D94689-106C-41B9-9AAE-0D9C8FFCAD60}" dt="2021-12-15T11:47:24.223" v="267" actId="20577"/>
          <ac:spMkLst>
            <pc:docMk/>
            <pc:sldMk cId="967779007" sldId="290"/>
            <ac:spMk id="18" creationId="{D98242DB-D579-4B21-9C1C-F804DBAFE579}"/>
          </ac:spMkLst>
        </pc:spChg>
        <pc:spChg chg="mod">
          <ac:chgData name="KEVIN PACIFICO" userId="730a34f5-cf7f-4f4a-bfd1-daada846515b" providerId="ADAL" clId="{44D94689-106C-41B9-9AAE-0D9C8FFCAD60}" dt="2021-12-15T11:45:37.178" v="256" actId="20577"/>
          <ac:spMkLst>
            <pc:docMk/>
            <pc:sldMk cId="967779007" sldId="290"/>
            <ac:spMk id="20" creationId="{8E79FB88-4C9E-4A17-A3C4-AE4B455EED10}"/>
          </ac:spMkLst>
        </pc:spChg>
        <pc:spChg chg="mod">
          <ac:chgData name="KEVIN PACIFICO" userId="730a34f5-cf7f-4f4a-bfd1-daada846515b" providerId="ADAL" clId="{44D94689-106C-41B9-9AAE-0D9C8FFCAD60}" dt="2021-12-15T11:45:02.582" v="243" actId="20577"/>
          <ac:spMkLst>
            <pc:docMk/>
            <pc:sldMk cId="967779007" sldId="290"/>
            <ac:spMk id="23" creationId="{F80A2D9E-DC6C-4E95-8D2B-E097C23ED156}"/>
          </ac:spMkLst>
        </pc:spChg>
        <pc:picChg chg="mod">
          <ac:chgData name="KEVIN PACIFICO" userId="730a34f5-cf7f-4f4a-bfd1-daada846515b" providerId="ADAL" clId="{44D94689-106C-41B9-9AAE-0D9C8FFCAD60}" dt="2021-12-15T11:40:00.047" v="237" actId="14826"/>
          <ac:picMkLst>
            <pc:docMk/>
            <pc:sldMk cId="967779007" sldId="290"/>
            <ac:picMk id="5" creationId="{53F12BC8-3409-4178-BC9F-0823B1A2C8E5}"/>
          </ac:picMkLst>
        </pc:picChg>
        <pc:picChg chg="mod">
          <ac:chgData name="KEVIN PACIFICO" userId="730a34f5-cf7f-4f4a-bfd1-daada846515b" providerId="ADAL" clId="{44D94689-106C-41B9-9AAE-0D9C8FFCAD60}" dt="2021-12-15T11:51:40.923" v="270" actId="14826"/>
          <ac:picMkLst>
            <pc:docMk/>
            <pc:sldMk cId="967779007" sldId="290"/>
            <ac:picMk id="7" creationId="{2A626668-4AD5-4E44-997C-97DDBBB6FEB5}"/>
          </ac:picMkLst>
        </pc:picChg>
        <pc:picChg chg="mod">
          <ac:chgData name="KEVIN PACIFICO" userId="730a34f5-cf7f-4f4a-bfd1-daada846515b" providerId="ADAL" clId="{44D94689-106C-41B9-9AAE-0D9C8FFCAD60}" dt="2021-12-15T11:44:06.293" v="241" actId="14826"/>
          <ac:picMkLst>
            <pc:docMk/>
            <pc:sldMk cId="967779007" sldId="290"/>
            <ac:picMk id="12" creationId="{4C307E6D-B622-41A7-80DD-EE880CFF7008}"/>
          </ac:picMkLst>
        </pc:picChg>
        <pc:picChg chg="add del mod">
          <ac:chgData name="KEVIN PACIFICO" userId="730a34f5-cf7f-4f4a-bfd1-daada846515b" providerId="ADAL" clId="{44D94689-106C-41B9-9AAE-0D9C8FFCAD60}" dt="2021-12-15T11:42:50.547" v="240" actId="14826"/>
          <ac:picMkLst>
            <pc:docMk/>
            <pc:sldMk cId="967779007" sldId="290"/>
            <ac:picMk id="15" creationId="{2D13312C-1BAC-4EFF-80B6-CDF0490811B2}"/>
          </ac:picMkLst>
        </pc:picChg>
      </pc:sldChg>
      <pc:sldChg chg="modSp mod">
        <pc:chgData name="KEVIN PACIFICO" userId="730a34f5-cf7f-4f4a-bfd1-daada846515b" providerId="ADAL" clId="{44D94689-106C-41B9-9AAE-0D9C8FFCAD60}" dt="2021-12-15T11:34:26.379" v="234" actId="207"/>
        <pc:sldMkLst>
          <pc:docMk/>
          <pc:sldMk cId="2455616907" sldId="346"/>
        </pc:sldMkLst>
        <pc:graphicFrameChg chg="modGraphic">
          <ac:chgData name="KEVIN PACIFICO" userId="730a34f5-cf7f-4f4a-bfd1-daada846515b" providerId="ADAL" clId="{44D94689-106C-41B9-9AAE-0D9C8FFCAD60}" dt="2021-12-15T11:34:26.379" v="234" actId="207"/>
          <ac:graphicFrameMkLst>
            <pc:docMk/>
            <pc:sldMk cId="2455616907" sldId="346"/>
            <ac:graphicFrameMk id="3" creationId="{B32A8887-4869-4196-B681-2A86AF862331}"/>
          </ac:graphicFrameMkLst>
        </pc:graphicFrameChg>
      </pc:sldChg>
      <pc:sldChg chg="modSp mod">
        <pc:chgData name="KEVIN PACIFICO" userId="730a34f5-cf7f-4f4a-bfd1-daada846515b" providerId="ADAL" clId="{44D94689-106C-41B9-9AAE-0D9C8FFCAD60}" dt="2021-12-15T10:48:56.383" v="10" actId="20577"/>
        <pc:sldMkLst>
          <pc:docMk/>
          <pc:sldMk cId="2972214710" sldId="348"/>
        </pc:sldMkLst>
        <pc:spChg chg="mod">
          <ac:chgData name="KEVIN PACIFICO" userId="730a34f5-cf7f-4f4a-bfd1-daada846515b" providerId="ADAL" clId="{44D94689-106C-41B9-9AAE-0D9C8FFCAD60}" dt="2021-12-15T10:48:56.383" v="10" actId="20577"/>
          <ac:spMkLst>
            <pc:docMk/>
            <pc:sldMk cId="2972214710" sldId="348"/>
            <ac:spMk id="2" creationId="{D991F9A2-DDA2-4F0F-B083-80D5E2A6A24E}"/>
          </ac:spMkLst>
        </pc:spChg>
      </pc:sldChg>
      <pc:sldChg chg="modSp mod ord">
        <pc:chgData name="KEVIN PACIFICO" userId="730a34f5-cf7f-4f4a-bfd1-daada846515b" providerId="ADAL" clId="{44D94689-106C-41B9-9AAE-0D9C8FFCAD60}" dt="2021-12-15T11:01:37.283" v="46"/>
        <pc:sldMkLst>
          <pc:docMk/>
          <pc:sldMk cId="2796986114" sldId="353"/>
        </pc:sldMkLst>
        <pc:spChg chg="mod">
          <ac:chgData name="KEVIN PACIFICO" userId="730a34f5-cf7f-4f4a-bfd1-daada846515b" providerId="ADAL" clId="{44D94689-106C-41B9-9AAE-0D9C8FFCAD60}" dt="2021-12-15T11:01:31.631" v="44" actId="20577"/>
          <ac:spMkLst>
            <pc:docMk/>
            <pc:sldMk cId="2796986114" sldId="353"/>
            <ac:spMk id="9" creationId="{0F509343-A4CE-41FA-AFC1-AE7961B18AC9}"/>
          </ac:spMkLst>
        </pc:spChg>
      </pc:sldChg>
      <pc:sldChg chg="addSp delSp modSp mod">
        <pc:chgData name="KEVIN PACIFICO" userId="730a34f5-cf7f-4f4a-bfd1-daada846515b" providerId="ADAL" clId="{44D94689-106C-41B9-9AAE-0D9C8FFCAD60}" dt="2021-12-15T11:26:19.940" v="212" actId="478"/>
        <pc:sldMkLst>
          <pc:docMk/>
          <pc:sldMk cId="2458918165" sldId="355"/>
        </pc:sldMkLst>
        <pc:spChg chg="add del mod">
          <ac:chgData name="KEVIN PACIFICO" userId="730a34f5-cf7f-4f4a-bfd1-daada846515b" providerId="ADAL" clId="{44D94689-106C-41B9-9AAE-0D9C8FFCAD60}" dt="2021-12-15T10:54:35.564" v="15"/>
          <ac:spMkLst>
            <pc:docMk/>
            <pc:sldMk cId="2458918165" sldId="355"/>
            <ac:spMk id="7" creationId="{E9193FD4-C4A9-4856-8762-29D557F5DD90}"/>
          </ac:spMkLst>
        </pc:spChg>
        <pc:graphicFrameChg chg="add del mod">
          <ac:chgData name="KEVIN PACIFICO" userId="730a34f5-cf7f-4f4a-bfd1-daada846515b" providerId="ADAL" clId="{44D94689-106C-41B9-9AAE-0D9C8FFCAD60}" dt="2021-12-15T11:26:19.940" v="212" actId="478"/>
          <ac:graphicFrameMkLst>
            <pc:docMk/>
            <pc:sldMk cId="2458918165" sldId="355"/>
            <ac:graphicFrameMk id="9" creationId="{EFF14026-FA84-409C-AE53-25EF81B2D676}"/>
          </ac:graphicFrameMkLst>
        </pc:graphicFrameChg>
        <pc:picChg chg="add">
          <ac:chgData name="KEVIN PACIFICO" userId="730a34f5-cf7f-4f4a-bfd1-daada846515b" providerId="ADAL" clId="{44D94689-106C-41B9-9AAE-0D9C8FFCAD60}" dt="2021-12-15T11:26:14.745" v="211" actId="22"/>
          <ac:picMkLst>
            <pc:docMk/>
            <pc:sldMk cId="2458918165" sldId="355"/>
            <ac:picMk id="11" creationId="{A3E1FB70-BE18-4131-A810-1D8AF09CFA03}"/>
          </ac:picMkLst>
        </pc:picChg>
      </pc:sldChg>
      <pc:sldChg chg="addSp delSp modSp mod">
        <pc:chgData name="KEVIN PACIFICO" userId="730a34f5-cf7f-4f4a-bfd1-daada846515b" providerId="ADAL" clId="{44D94689-106C-41B9-9AAE-0D9C8FFCAD60}" dt="2021-12-15T11:36:58.737" v="236" actId="20577"/>
        <pc:sldMkLst>
          <pc:docMk/>
          <pc:sldMk cId="1171368192" sldId="356"/>
        </pc:sldMkLst>
        <pc:spChg chg="mod">
          <ac:chgData name="KEVIN PACIFICO" userId="730a34f5-cf7f-4f4a-bfd1-daada846515b" providerId="ADAL" clId="{44D94689-106C-41B9-9AAE-0D9C8FFCAD60}" dt="2021-12-15T11:08:08.551" v="145" actId="14100"/>
          <ac:spMkLst>
            <pc:docMk/>
            <pc:sldMk cId="1171368192" sldId="356"/>
            <ac:spMk id="2" creationId="{9A6C4E2A-847A-4E8F-A6A9-FDB760C1BA8D}"/>
          </ac:spMkLst>
        </pc:spChg>
        <pc:graphicFrameChg chg="add del mod modGraphic">
          <ac:chgData name="KEVIN PACIFICO" userId="730a34f5-cf7f-4f4a-bfd1-daada846515b" providerId="ADAL" clId="{44D94689-106C-41B9-9AAE-0D9C8FFCAD60}" dt="2021-12-15T10:56:35.827" v="24" actId="478"/>
          <ac:graphicFrameMkLst>
            <pc:docMk/>
            <pc:sldMk cId="1171368192" sldId="356"/>
            <ac:graphicFrameMk id="4" creationId="{F71829F9-DD0C-4F7F-8D0D-663DF2DB2612}"/>
          </ac:graphicFrameMkLst>
        </pc:graphicFrameChg>
        <pc:graphicFrameChg chg="add del">
          <ac:chgData name="KEVIN PACIFICO" userId="730a34f5-cf7f-4f4a-bfd1-daada846515b" providerId="ADAL" clId="{44D94689-106C-41B9-9AAE-0D9C8FFCAD60}" dt="2021-12-15T10:56:44.814" v="26" actId="478"/>
          <ac:graphicFrameMkLst>
            <pc:docMk/>
            <pc:sldMk cId="1171368192" sldId="356"/>
            <ac:graphicFrameMk id="5" creationId="{7DC8DF71-1DDA-4C90-AE71-41B64B56277D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0:57:19.414" v="29" actId="478"/>
          <ac:graphicFrameMkLst>
            <pc:docMk/>
            <pc:sldMk cId="1171368192" sldId="356"/>
            <ac:graphicFrameMk id="6" creationId="{DBAE6147-EFAA-4EAC-B52A-8DF5E5744CBA}"/>
          </ac:graphicFrameMkLst>
        </pc:graphicFrameChg>
        <pc:graphicFrameChg chg="add mod modGraphic">
          <ac:chgData name="KEVIN PACIFICO" userId="730a34f5-cf7f-4f4a-bfd1-daada846515b" providerId="ADAL" clId="{44D94689-106C-41B9-9AAE-0D9C8FFCAD60}" dt="2021-12-15T11:30:50.597" v="221" actId="207"/>
          <ac:graphicFrameMkLst>
            <pc:docMk/>
            <pc:sldMk cId="1171368192" sldId="356"/>
            <ac:graphicFrameMk id="7" creationId="{6514A20A-8147-4724-B745-EC08A4773B5C}"/>
          </ac:graphicFrameMkLst>
        </pc:graphicFrameChg>
        <pc:graphicFrameChg chg="add mod modGraphic">
          <ac:chgData name="KEVIN PACIFICO" userId="730a34f5-cf7f-4f4a-bfd1-daada846515b" providerId="ADAL" clId="{44D94689-106C-41B9-9AAE-0D9C8FFCAD60}" dt="2021-12-15T11:36:58.737" v="236" actId="20577"/>
          <ac:graphicFrameMkLst>
            <pc:docMk/>
            <pc:sldMk cId="1171368192" sldId="356"/>
            <ac:graphicFrameMk id="8" creationId="{31BD7EC5-AB78-47AB-BD6E-B920602728D7}"/>
          </ac:graphicFrameMkLst>
        </pc:graphicFrameChg>
      </pc:sldChg>
      <pc:sldChg chg="new del">
        <pc:chgData name="KEVIN PACIFICO" userId="730a34f5-cf7f-4f4a-bfd1-daada846515b" providerId="ADAL" clId="{44D94689-106C-41B9-9AAE-0D9C8FFCAD60}" dt="2021-12-15T11:04:57.014" v="49" actId="2696"/>
        <pc:sldMkLst>
          <pc:docMk/>
          <pc:sldMk cId="312084161" sldId="359"/>
        </pc:sldMkLst>
      </pc:sldChg>
      <pc:sldChg chg="addSp delSp modSp add mod">
        <pc:chgData name="KEVIN PACIFICO" userId="730a34f5-cf7f-4f4a-bfd1-daada846515b" providerId="ADAL" clId="{44D94689-106C-41B9-9AAE-0D9C8FFCAD60}" dt="2021-12-15T11:28:00.685" v="217" actId="1076"/>
        <pc:sldMkLst>
          <pc:docMk/>
          <pc:sldMk cId="3681222528" sldId="360"/>
        </pc:sldMkLst>
        <pc:spChg chg="mod">
          <ac:chgData name="KEVIN PACIFICO" userId="730a34f5-cf7f-4f4a-bfd1-daada846515b" providerId="ADAL" clId="{44D94689-106C-41B9-9AAE-0D9C8FFCAD60}" dt="2021-12-15T11:06:20.078" v="107" actId="1076"/>
          <ac:spMkLst>
            <pc:docMk/>
            <pc:sldMk cId="3681222528" sldId="360"/>
            <ac:spMk id="2" creationId="{300D2589-5627-4758-817F-C0426A9CD1F4}"/>
          </ac:spMkLst>
        </pc:spChg>
        <pc:graphicFrameChg chg="add del mod modGraphic">
          <ac:chgData name="KEVIN PACIFICO" userId="730a34f5-cf7f-4f4a-bfd1-daada846515b" providerId="ADAL" clId="{44D94689-106C-41B9-9AAE-0D9C8FFCAD60}" dt="2021-12-15T11:10:16.546" v="151" actId="21"/>
          <ac:graphicFrameMkLst>
            <pc:docMk/>
            <pc:sldMk cId="3681222528" sldId="360"/>
            <ac:graphicFrameMk id="6" creationId="{76739C58-EDB9-4B9F-AC07-6F5C9BFB63D9}"/>
          </ac:graphicFrameMkLst>
        </pc:graphicFrameChg>
        <pc:graphicFrameChg chg="add mod modGraphic">
          <ac:chgData name="KEVIN PACIFICO" userId="730a34f5-cf7f-4f4a-bfd1-daada846515b" providerId="ADAL" clId="{44D94689-106C-41B9-9AAE-0D9C8FFCAD60}" dt="2021-12-15T11:16:29.993" v="178" actId="14100"/>
          <ac:graphicFrameMkLst>
            <pc:docMk/>
            <pc:sldMk cId="3681222528" sldId="360"/>
            <ac:graphicFrameMk id="7" creationId="{EAF55F8C-5E00-4EA6-BBC1-B25F106137D5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14:38.150" v="161" actId="21"/>
          <ac:graphicFrameMkLst>
            <pc:docMk/>
            <pc:sldMk cId="3681222528" sldId="360"/>
            <ac:graphicFrameMk id="8" creationId="{DD819B02-4B80-4C4A-85ED-A123A45DD89F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15:46.653" v="164" actId="478"/>
          <ac:graphicFrameMkLst>
            <pc:docMk/>
            <pc:sldMk cId="3681222528" sldId="360"/>
            <ac:graphicFrameMk id="9" creationId="{6613C82B-34F8-4D44-94D4-EDE7E72C50C3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17:18.795" v="188" actId="21"/>
          <ac:graphicFrameMkLst>
            <pc:docMk/>
            <pc:sldMk cId="3681222528" sldId="360"/>
            <ac:graphicFrameMk id="10" creationId="{367DAB7B-EC6F-45A2-94A6-1707127A64AB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18:02.340" v="192" actId="478"/>
          <ac:graphicFrameMkLst>
            <pc:docMk/>
            <pc:sldMk cId="3681222528" sldId="360"/>
            <ac:graphicFrameMk id="11" creationId="{15CEF4C7-9915-49CB-9449-8B12BEF6B2FF}"/>
          </ac:graphicFrameMkLst>
        </pc:graphicFrameChg>
        <pc:graphicFrameChg chg="add mod ord">
          <ac:chgData name="KEVIN PACIFICO" userId="730a34f5-cf7f-4f4a-bfd1-daada846515b" providerId="ADAL" clId="{44D94689-106C-41B9-9AAE-0D9C8FFCAD60}" dt="2021-12-15T11:18:32.053" v="199" actId="1076"/>
          <ac:graphicFrameMkLst>
            <pc:docMk/>
            <pc:sldMk cId="3681222528" sldId="360"/>
            <ac:graphicFrameMk id="12" creationId="{4C42E869-4728-4758-98B6-63B4911DEDB3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19:45.899" v="205" actId="21"/>
          <ac:graphicFrameMkLst>
            <pc:docMk/>
            <pc:sldMk cId="3681222528" sldId="360"/>
            <ac:graphicFrameMk id="13" creationId="{FAE9FF43-D3A8-4B69-973D-296F3F46DB46}"/>
          </ac:graphicFrameMkLst>
        </pc:graphicFrameChg>
        <pc:graphicFrameChg chg="add mod">
          <ac:chgData name="KEVIN PACIFICO" userId="730a34f5-cf7f-4f4a-bfd1-daada846515b" providerId="ADAL" clId="{44D94689-106C-41B9-9AAE-0D9C8FFCAD60}" dt="2021-12-15T11:20:09.638" v="209" actId="1076"/>
          <ac:graphicFrameMkLst>
            <pc:docMk/>
            <pc:sldMk cId="3681222528" sldId="360"/>
            <ac:graphicFrameMk id="14" creationId="{93227F51-5582-4FBD-A52E-C4051A01826B}"/>
          </ac:graphicFrameMkLst>
        </pc:graphicFrameChg>
        <pc:graphicFrameChg chg="add del mod">
          <ac:chgData name="KEVIN PACIFICO" userId="730a34f5-cf7f-4f4a-bfd1-daada846515b" providerId="ADAL" clId="{44D94689-106C-41B9-9AAE-0D9C8FFCAD60}" dt="2021-12-15T11:27:21.900" v="215" actId="478"/>
          <ac:graphicFrameMkLst>
            <pc:docMk/>
            <pc:sldMk cId="3681222528" sldId="360"/>
            <ac:graphicFrameMk id="15" creationId="{D9FE7FF3-26EB-46B1-8820-864162158995}"/>
          </ac:graphicFrameMkLst>
        </pc:graphicFrameChg>
        <pc:picChg chg="add mod">
          <ac:chgData name="KEVIN PACIFICO" userId="730a34f5-cf7f-4f4a-bfd1-daada846515b" providerId="ADAL" clId="{44D94689-106C-41B9-9AAE-0D9C8FFCAD60}" dt="2021-12-15T11:28:00.685" v="217" actId="1076"/>
          <ac:picMkLst>
            <pc:docMk/>
            <pc:sldMk cId="3681222528" sldId="360"/>
            <ac:picMk id="18" creationId="{1C52D562-4EA8-4F47-96DD-9232229DD36C}"/>
          </ac:picMkLst>
        </pc:picChg>
        <pc:picChg chg="add mod">
          <ac:chgData name="KEVIN PACIFICO" userId="730a34f5-cf7f-4f4a-bfd1-daada846515b" providerId="ADAL" clId="{44D94689-106C-41B9-9AAE-0D9C8FFCAD60}" dt="2021-12-15T11:18:20.790" v="198" actId="1076"/>
          <ac:picMkLst>
            <pc:docMk/>
            <pc:sldMk cId="3681222528" sldId="360"/>
            <ac:picMk id="2049" creationId="{4699C09F-3831-432C-8356-76C6CEEA3CFE}"/>
          </ac:picMkLst>
        </pc:picChg>
        <pc:picChg chg="add del mod">
          <ac:chgData name="KEVIN PACIFICO" userId="730a34f5-cf7f-4f4a-bfd1-daada846515b" providerId="ADAL" clId="{44D94689-106C-41B9-9AAE-0D9C8FFCAD60}" dt="2021-12-15T11:14:38.150" v="161" actId="21"/>
          <ac:picMkLst>
            <pc:docMk/>
            <pc:sldMk cId="3681222528" sldId="360"/>
            <ac:picMk id="2050" creationId="{A9474C1C-15CE-44C7-A76D-37CD09785647}"/>
          </ac:picMkLst>
        </pc:picChg>
      </pc:sldChg>
    </pc:docChg>
  </pc:docChgLst>
  <pc:docChgLst>
    <pc:chgData name="FABIO SIEPE" userId="S::f.siepe1@studenti.unisa.it::93ba5dac-c976-4bfa-b262-3812b097889a" providerId="AD" clId="Web-{58520636-EF57-22D8-E081-F25325F30EC0}"/>
    <pc:docChg chg="modSld">
      <pc:chgData name="FABIO SIEPE" userId="S::f.siepe1@studenti.unisa.it::93ba5dac-c976-4bfa-b262-3812b097889a" providerId="AD" clId="Web-{58520636-EF57-22D8-E081-F25325F30EC0}" dt="2021-12-20T14:18:07.413" v="32" actId="14100"/>
      <pc:docMkLst>
        <pc:docMk/>
      </pc:docMkLst>
      <pc:sldChg chg="addSp delSp modSp">
        <pc:chgData name="FABIO SIEPE" userId="S::f.siepe1@studenti.unisa.it::93ba5dac-c976-4bfa-b262-3812b097889a" providerId="AD" clId="Web-{58520636-EF57-22D8-E081-F25325F30EC0}" dt="2021-12-20T14:18:07.413" v="32" actId="14100"/>
        <pc:sldMkLst>
          <pc:docMk/>
          <pc:sldMk cId="452955173" sldId="592"/>
        </pc:sldMkLst>
        <pc:spChg chg="mod">
          <ac:chgData name="FABIO SIEPE" userId="S::f.siepe1@studenti.unisa.it::93ba5dac-c976-4bfa-b262-3812b097889a" providerId="AD" clId="Web-{58520636-EF57-22D8-E081-F25325F30EC0}" dt="2021-12-20T14:16:29.943" v="13" actId="1076"/>
          <ac:spMkLst>
            <pc:docMk/>
            <pc:sldMk cId="452955173" sldId="592"/>
            <ac:spMk id="3" creationId="{5860A077-1C82-4871-AC63-4FA8B1D32EAF}"/>
          </ac:spMkLst>
        </pc:spChg>
        <pc:spChg chg="add mod">
          <ac:chgData name="FABIO SIEPE" userId="S::f.siepe1@studenti.unisa.it::93ba5dac-c976-4bfa-b262-3812b097889a" providerId="AD" clId="Web-{58520636-EF57-22D8-E081-F25325F30EC0}" dt="2021-12-20T14:14:38.285" v="8" actId="1076"/>
          <ac:spMkLst>
            <pc:docMk/>
            <pc:sldMk cId="452955173" sldId="592"/>
            <ac:spMk id="5" creationId="{CD55B7F4-4E61-4C81-A36C-3899CD7B5A12}"/>
          </ac:spMkLst>
        </pc:spChg>
        <pc:picChg chg="add del mod">
          <ac:chgData name="FABIO SIEPE" userId="S::f.siepe1@studenti.unisa.it::93ba5dac-c976-4bfa-b262-3812b097889a" providerId="AD" clId="Web-{58520636-EF57-22D8-E081-F25325F30EC0}" dt="2021-12-20T14:14:20.222" v="1"/>
          <ac:picMkLst>
            <pc:docMk/>
            <pc:sldMk cId="452955173" sldId="592"/>
            <ac:picMk id="4" creationId="{A94EF573-BEE0-4BD8-B2FC-8174FA222DF9}"/>
          </ac:picMkLst>
        </pc:picChg>
        <pc:picChg chg="add mod">
          <ac:chgData name="FABIO SIEPE" userId="S::f.siepe1@studenti.unisa.it::93ba5dac-c976-4bfa-b262-3812b097889a" providerId="AD" clId="Web-{58520636-EF57-22D8-E081-F25325F30EC0}" dt="2021-12-20T14:17:35.647" v="21" actId="1076"/>
          <ac:picMkLst>
            <pc:docMk/>
            <pc:sldMk cId="452955173" sldId="592"/>
            <ac:picMk id="6" creationId="{19292620-6171-4C08-9ACD-3A82C97F2F79}"/>
          </ac:picMkLst>
        </pc:picChg>
        <pc:picChg chg="add mod">
          <ac:chgData name="FABIO SIEPE" userId="S::f.siepe1@studenti.unisa.it::93ba5dac-c976-4bfa-b262-3812b097889a" providerId="AD" clId="Web-{58520636-EF57-22D8-E081-F25325F30EC0}" dt="2021-12-20T14:18:07.413" v="32" actId="14100"/>
          <ac:picMkLst>
            <pc:docMk/>
            <pc:sldMk cId="452955173" sldId="592"/>
            <ac:picMk id="7" creationId="{252A0090-0C4E-44D0-82D2-785FD0662DA9}"/>
          </ac:picMkLst>
        </pc:picChg>
      </pc:sldChg>
    </pc:docChg>
  </pc:docChgLst>
  <pc:docChgLst>
    <pc:chgData name="ANNAMARIA BASILE" userId="8c069817-04d0-4146-952b-bcb2db5e8a57" providerId="ADAL" clId="{A198A43A-5697-4A54-8DBD-7CC0257F298F}"/>
    <pc:docChg chg="undo custSel addSld delSld modSld sldOrd">
      <pc:chgData name="ANNAMARIA BASILE" userId="8c069817-04d0-4146-952b-bcb2db5e8a57" providerId="ADAL" clId="{A198A43A-5697-4A54-8DBD-7CC0257F298F}" dt="2021-12-19T16:01:16.320" v="907" actId="1076"/>
      <pc:docMkLst>
        <pc:docMk/>
      </pc:docMkLst>
      <pc:sldChg chg="modAnim">
        <pc:chgData name="ANNAMARIA BASILE" userId="8c069817-04d0-4146-952b-bcb2db5e8a57" providerId="ADAL" clId="{A198A43A-5697-4A54-8DBD-7CC0257F298F}" dt="2021-12-19T14:27:48.793" v="553"/>
        <pc:sldMkLst>
          <pc:docMk/>
          <pc:sldMk cId="967779007" sldId="290"/>
        </pc:sldMkLst>
      </pc:sldChg>
      <pc:sldChg chg="modSp mod modAnim">
        <pc:chgData name="ANNAMARIA BASILE" userId="8c069817-04d0-4146-952b-bcb2db5e8a57" providerId="ADAL" clId="{A198A43A-5697-4A54-8DBD-7CC0257F298F}" dt="2021-12-19T14:52:13.378" v="775" actId="207"/>
        <pc:sldMkLst>
          <pc:docMk/>
          <pc:sldMk cId="364121930" sldId="303"/>
        </pc:sldMkLst>
        <pc:spChg chg="mod">
          <ac:chgData name="ANNAMARIA BASILE" userId="8c069817-04d0-4146-952b-bcb2db5e8a57" providerId="ADAL" clId="{A198A43A-5697-4A54-8DBD-7CC0257F298F}" dt="2021-12-19T14:52:13.378" v="775" actId="207"/>
          <ac:spMkLst>
            <pc:docMk/>
            <pc:sldMk cId="364121930" sldId="303"/>
            <ac:spMk id="25" creationId="{E4642FAD-B1B4-4C3A-A2C2-8E2D9E2ED8CF}"/>
          </ac:spMkLst>
        </pc:spChg>
      </pc:sldChg>
      <pc:sldChg chg="modSp mod modAnim">
        <pc:chgData name="ANNAMARIA BASILE" userId="8c069817-04d0-4146-952b-bcb2db5e8a57" providerId="ADAL" clId="{A198A43A-5697-4A54-8DBD-7CC0257F298F}" dt="2021-12-19T14:32:45.241" v="566"/>
        <pc:sldMkLst>
          <pc:docMk/>
          <pc:sldMk cId="2737942562" sldId="308"/>
        </pc:sldMkLst>
        <pc:spChg chg="mod">
          <ac:chgData name="ANNAMARIA BASILE" userId="8c069817-04d0-4146-952b-bcb2db5e8a57" providerId="ADAL" clId="{A198A43A-5697-4A54-8DBD-7CC0257F298F}" dt="2021-12-19T14:23:45.049" v="541" actId="1076"/>
          <ac:spMkLst>
            <pc:docMk/>
            <pc:sldMk cId="2737942562" sldId="308"/>
            <ac:spMk id="11" creationId="{7D44C4B4-5C73-40B4-8BF4-227CA461FDF7}"/>
          </ac:spMkLst>
        </pc:spChg>
        <pc:spChg chg="mod">
          <ac:chgData name="ANNAMARIA BASILE" userId="8c069817-04d0-4146-952b-bcb2db5e8a57" providerId="ADAL" clId="{A198A43A-5697-4A54-8DBD-7CC0257F298F}" dt="2021-12-19T14:23:02.120" v="533" actId="1076"/>
          <ac:spMkLst>
            <pc:docMk/>
            <pc:sldMk cId="2737942562" sldId="308"/>
            <ac:spMk id="13" creationId="{C0CCAD77-5B61-4BB7-9C9F-6D98C97F5D0E}"/>
          </ac:spMkLst>
        </pc:spChg>
        <pc:spChg chg="mod ord">
          <ac:chgData name="ANNAMARIA BASILE" userId="8c069817-04d0-4146-952b-bcb2db5e8a57" providerId="ADAL" clId="{A198A43A-5697-4A54-8DBD-7CC0257F298F}" dt="2021-12-19T13:38:25.183" v="460" actId="208"/>
          <ac:spMkLst>
            <pc:docMk/>
            <pc:sldMk cId="2737942562" sldId="308"/>
            <ac:spMk id="41" creationId="{8254BF86-A527-4994-94D0-F9CF0B272C79}"/>
          </ac:spMkLst>
        </pc:spChg>
        <pc:spChg chg="mod">
          <ac:chgData name="ANNAMARIA BASILE" userId="8c069817-04d0-4146-952b-bcb2db5e8a57" providerId="ADAL" clId="{A198A43A-5697-4A54-8DBD-7CC0257F298F}" dt="2021-12-19T13:38:12.963" v="459" actId="208"/>
          <ac:spMkLst>
            <pc:docMk/>
            <pc:sldMk cId="2737942562" sldId="308"/>
            <ac:spMk id="44" creationId="{42C6717C-B1E7-4766-A168-F27E01E49C4B}"/>
          </ac:spMkLst>
        </pc:spChg>
        <pc:spChg chg="mod">
          <ac:chgData name="ANNAMARIA BASILE" userId="8c069817-04d0-4146-952b-bcb2db5e8a57" providerId="ADAL" clId="{A198A43A-5697-4A54-8DBD-7CC0257F298F}" dt="2021-12-19T14:23:39.838" v="540" actId="1076"/>
          <ac:spMkLst>
            <pc:docMk/>
            <pc:sldMk cId="2737942562" sldId="308"/>
            <ac:spMk id="55" creationId="{188433D5-6CC4-495C-8726-4989F2ED76DF}"/>
          </ac:spMkLst>
        </pc:spChg>
        <pc:spChg chg="mod">
          <ac:chgData name="ANNAMARIA BASILE" userId="8c069817-04d0-4146-952b-bcb2db5e8a57" providerId="ADAL" clId="{A198A43A-5697-4A54-8DBD-7CC0257F298F}" dt="2021-12-19T14:23:20.770" v="536" actId="1076"/>
          <ac:spMkLst>
            <pc:docMk/>
            <pc:sldMk cId="2737942562" sldId="308"/>
            <ac:spMk id="56" creationId="{47529083-98FD-4730-9BD5-C0E544BD7648}"/>
          </ac:spMkLst>
        </pc:spChg>
        <pc:spChg chg="mod">
          <ac:chgData name="ANNAMARIA BASILE" userId="8c069817-04d0-4146-952b-bcb2db5e8a57" providerId="ADAL" clId="{A198A43A-5697-4A54-8DBD-7CC0257F298F}" dt="2021-12-19T14:23:15.883" v="535" actId="1076"/>
          <ac:spMkLst>
            <pc:docMk/>
            <pc:sldMk cId="2737942562" sldId="308"/>
            <ac:spMk id="57" creationId="{E8809CB7-9D13-4F5B-921B-B82ABFBFC427}"/>
          </ac:spMkLst>
        </pc:spChg>
        <pc:spChg chg="mod">
          <ac:chgData name="ANNAMARIA BASILE" userId="8c069817-04d0-4146-952b-bcb2db5e8a57" providerId="ADAL" clId="{A198A43A-5697-4A54-8DBD-7CC0257F298F}" dt="2021-12-19T14:23:02.120" v="533" actId="1076"/>
          <ac:spMkLst>
            <pc:docMk/>
            <pc:sldMk cId="2737942562" sldId="308"/>
            <ac:spMk id="61" creationId="{22AE77F1-13C4-4E8E-A572-AB1B29956059}"/>
          </ac:spMkLst>
        </pc:spChg>
        <pc:spChg chg="mod">
          <ac:chgData name="ANNAMARIA BASILE" userId="8c069817-04d0-4146-952b-bcb2db5e8a57" providerId="ADAL" clId="{A198A43A-5697-4A54-8DBD-7CC0257F298F}" dt="2021-12-19T14:23:02.120" v="533" actId="1076"/>
          <ac:spMkLst>
            <pc:docMk/>
            <pc:sldMk cId="2737942562" sldId="308"/>
            <ac:spMk id="63" creationId="{2F309EBB-68D5-4C97-920D-3F857CCEE5C6}"/>
          </ac:spMkLst>
        </pc:spChg>
        <pc:spChg chg="mod">
          <ac:chgData name="ANNAMARIA BASILE" userId="8c069817-04d0-4146-952b-bcb2db5e8a57" providerId="ADAL" clId="{A198A43A-5697-4A54-8DBD-7CC0257F298F}" dt="2021-12-19T14:23:02.120" v="533" actId="1076"/>
          <ac:spMkLst>
            <pc:docMk/>
            <pc:sldMk cId="2737942562" sldId="308"/>
            <ac:spMk id="67" creationId="{2C7716E5-7A5C-487E-965A-46E7577F3652}"/>
          </ac:spMkLst>
        </pc:spChg>
        <pc:grpChg chg="mod">
          <ac:chgData name="ANNAMARIA BASILE" userId="8c069817-04d0-4146-952b-bcb2db5e8a57" providerId="ADAL" clId="{A198A43A-5697-4A54-8DBD-7CC0257F298F}" dt="2021-12-19T14:23:06.181" v="534" actId="1076"/>
          <ac:grpSpMkLst>
            <pc:docMk/>
            <pc:sldMk cId="2737942562" sldId="308"/>
            <ac:grpSpMk id="3" creationId="{705E5E1B-F5F7-4F1E-9348-AEA3A01C1FF8}"/>
          </ac:grpSpMkLst>
        </pc:grpChg>
        <pc:grpChg chg="mod">
          <ac:chgData name="ANNAMARIA BASILE" userId="8c069817-04d0-4146-952b-bcb2db5e8a57" providerId="ADAL" clId="{A198A43A-5697-4A54-8DBD-7CC0257F298F}" dt="2021-12-19T14:23:02.120" v="533" actId="1076"/>
          <ac:grpSpMkLst>
            <pc:docMk/>
            <pc:sldMk cId="2737942562" sldId="308"/>
            <ac:grpSpMk id="40" creationId="{C2057193-4E5F-4129-BA21-3D75B61127EE}"/>
          </ac:grpSpMkLst>
        </pc:grpChg>
        <pc:grpChg chg="mod ord">
          <ac:chgData name="ANNAMARIA BASILE" userId="8c069817-04d0-4146-952b-bcb2db5e8a57" providerId="ADAL" clId="{A198A43A-5697-4A54-8DBD-7CC0257F298F}" dt="2021-12-19T14:23:02.120" v="533" actId="1076"/>
          <ac:grpSpMkLst>
            <pc:docMk/>
            <pc:sldMk cId="2737942562" sldId="308"/>
            <ac:grpSpMk id="45" creationId="{C876C308-CF74-430C-9903-BBF5264C8674}"/>
          </ac:grpSpMkLst>
        </pc:grpChg>
        <pc:grpChg chg="mod">
          <ac:chgData name="ANNAMARIA BASILE" userId="8c069817-04d0-4146-952b-bcb2db5e8a57" providerId="ADAL" clId="{A198A43A-5697-4A54-8DBD-7CC0257F298F}" dt="2021-12-19T14:23:02.120" v="533" actId="1076"/>
          <ac:grpSpMkLst>
            <pc:docMk/>
            <pc:sldMk cId="2737942562" sldId="308"/>
            <ac:grpSpMk id="58" creationId="{038456A3-1368-42EE-8896-6A55AF8844A2}"/>
          </ac:grpSpMkLst>
        </pc:grpChg>
        <pc:grpChg chg="mod">
          <ac:chgData name="ANNAMARIA BASILE" userId="8c069817-04d0-4146-952b-bcb2db5e8a57" providerId="ADAL" clId="{A198A43A-5697-4A54-8DBD-7CC0257F298F}" dt="2021-12-19T14:23:02.120" v="533" actId="1076"/>
          <ac:grpSpMkLst>
            <pc:docMk/>
            <pc:sldMk cId="2737942562" sldId="308"/>
            <ac:grpSpMk id="59" creationId="{0102B3F3-C9FA-463E-962C-6A657756CEC2}"/>
          </ac:grpSpMkLst>
        </pc:grpChg>
        <pc:grpChg chg="mod">
          <ac:chgData name="ANNAMARIA BASILE" userId="8c069817-04d0-4146-952b-bcb2db5e8a57" providerId="ADAL" clId="{A198A43A-5697-4A54-8DBD-7CC0257F298F}" dt="2021-12-19T14:23:02.120" v="533" actId="1076"/>
          <ac:grpSpMkLst>
            <pc:docMk/>
            <pc:sldMk cId="2737942562" sldId="308"/>
            <ac:grpSpMk id="60" creationId="{EC0F73CB-8963-45E3-9C70-DCD0AD0F58A2}"/>
          </ac:grpSpMkLst>
        </pc:grpChg>
      </pc:sldChg>
      <pc:sldChg chg="modSp mod modAnim">
        <pc:chgData name="ANNAMARIA BASILE" userId="8c069817-04d0-4146-952b-bcb2db5e8a57" providerId="ADAL" clId="{A198A43A-5697-4A54-8DBD-7CC0257F298F}" dt="2021-12-19T14:35:44.107" v="575"/>
        <pc:sldMkLst>
          <pc:docMk/>
          <pc:sldMk cId="2237534520" sldId="331"/>
        </pc:sldMkLst>
        <pc:spChg chg="mod">
          <ac:chgData name="ANNAMARIA BASILE" userId="8c069817-04d0-4146-952b-bcb2db5e8a57" providerId="ADAL" clId="{A198A43A-5697-4A54-8DBD-7CC0257F298F}" dt="2021-12-19T14:34:55.332" v="571" actId="2085"/>
          <ac:spMkLst>
            <pc:docMk/>
            <pc:sldMk cId="2237534520" sldId="331"/>
            <ac:spMk id="26" creationId="{435BCC1F-1BF9-4597-B4DC-26864B167EF4}"/>
          </ac:spMkLst>
        </pc:spChg>
      </pc:sldChg>
      <pc:sldChg chg="modSp mod modAnim">
        <pc:chgData name="ANNAMARIA BASILE" userId="8c069817-04d0-4146-952b-bcb2db5e8a57" providerId="ADAL" clId="{A198A43A-5697-4A54-8DBD-7CC0257F298F}" dt="2021-12-19T15:13:37.643" v="889"/>
        <pc:sldMkLst>
          <pc:docMk/>
          <pc:sldMk cId="3480974112" sldId="335"/>
        </pc:sldMkLst>
        <pc:graphicFrameChg chg="modGraphic">
          <ac:chgData name="ANNAMARIA BASILE" userId="8c069817-04d0-4146-952b-bcb2db5e8a57" providerId="ADAL" clId="{A198A43A-5697-4A54-8DBD-7CC0257F298F}" dt="2021-12-19T13:57:04.561" v="485" actId="207"/>
          <ac:graphicFrameMkLst>
            <pc:docMk/>
            <pc:sldMk cId="3480974112" sldId="335"/>
            <ac:graphicFrameMk id="9" creationId="{DECBFFB2-10AE-4302-B37D-6C5E59EA562F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33.773" v="493" actId="207"/>
          <ac:graphicFrameMkLst>
            <pc:docMk/>
            <pc:sldMk cId="3480974112" sldId="335"/>
            <ac:graphicFrameMk id="12" creationId="{57BD1D87-2C2D-4707-A342-F8375B953556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43.092" v="495" actId="207"/>
          <ac:graphicFrameMkLst>
            <pc:docMk/>
            <pc:sldMk cId="3480974112" sldId="335"/>
            <ac:graphicFrameMk id="13" creationId="{CD42B427-4547-491E-B4C6-96BE6B8F7A17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06.890" v="486" actId="207"/>
          <ac:graphicFrameMkLst>
            <pc:docMk/>
            <pc:sldMk cId="3480974112" sldId="335"/>
            <ac:graphicFrameMk id="15" creationId="{7F48D240-56D0-46B6-8E4C-76DA754AD1EE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19.189" v="491" actId="207"/>
          <ac:graphicFrameMkLst>
            <pc:docMk/>
            <pc:sldMk cId="3480974112" sldId="335"/>
            <ac:graphicFrameMk id="16" creationId="{45A348C6-8392-4F29-B3A8-A3105972D7D3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15.813" v="490" actId="207"/>
          <ac:graphicFrameMkLst>
            <pc:docMk/>
            <pc:sldMk cId="3480974112" sldId="335"/>
            <ac:graphicFrameMk id="17" creationId="{68AE6BC4-C6C1-42A8-908B-B33518001BF6}"/>
          </ac:graphicFrameMkLst>
        </pc:graphicFrameChg>
        <pc:graphicFrameChg chg="modGraphic">
          <ac:chgData name="ANNAMARIA BASILE" userId="8c069817-04d0-4146-952b-bcb2db5e8a57" providerId="ADAL" clId="{A198A43A-5697-4A54-8DBD-7CC0257F298F}" dt="2021-12-19T13:57:09.502" v="487" actId="207"/>
          <ac:graphicFrameMkLst>
            <pc:docMk/>
            <pc:sldMk cId="3480974112" sldId="335"/>
            <ac:graphicFrameMk id="18" creationId="{B5E3282D-B45E-467A-BC92-8821150BDC31}"/>
          </ac:graphicFrameMkLst>
        </pc:graphicFrameChg>
      </pc:sldChg>
      <pc:sldChg chg="modSp mod modAnim">
        <pc:chgData name="ANNAMARIA BASILE" userId="8c069817-04d0-4146-952b-bcb2db5e8a57" providerId="ADAL" clId="{A198A43A-5697-4A54-8DBD-7CC0257F298F}" dt="2021-12-19T15:22:01.632" v="904" actId="207"/>
        <pc:sldMkLst>
          <pc:docMk/>
          <pc:sldMk cId="2005199246" sldId="338"/>
        </pc:sldMkLst>
        <pc:graphicFrameChg chg="mod modGraphic">
          <ac:chgData name="ANNAMARIA BASILE" userId="8c069817-04d0-4146-952b-bcb2db5e8a57" providerId="ADAL" clId="{A198A43A-5697-4A54-8DBD-7CC0257F298F}" dt="2021-12-16T22:37:29.163" v="441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">
          <ac:chgData name="ANNAMARIA BASILE" userId="8c069817-04d0-4146-952b-bcb2db5e8a57" providerId="ADAL" clId="{A198A43A-5697-4A54-8DBD-7CC0257F298F}" dt="2021-12-16T18:08:23.892" v="351"/>
          <ac:graphicFrameMkLst>
            <pc:docMk/>
            <pc:sldMk cId="2005199246" sldId="338"/>
            <ac:graphicFrameMk id="6" creationId="{00000000-0000-0000-0000-000000000000}"/>
          </ac:graphicFrameMkLst>
        </pc:graphicFrameChg>
        <pc:graphicFrameChg chg="mod modGraphic">
          <ac:chgData name="ANNAMARIA BASILE" userId="8c069817-04d0-4146-952b-bcb2db5e8a57" providerId="ADAL" clId="{A198A43A-5697-4A54-8DBD-7CC0257F298F}" dt="2021-12-19T15:15:50.103" v="903" actId="14734"/>
          <ac:graphicFrameMkLst>
            <pc:docMk/>
            <pc:sldMk cId="2005199246" sldId="338"/>
            <ac:graphicFrameMk id="8" creationId="{00000000-0000-0000-0000-000000000000}"/>
          </ac:graphicFrameMkLst>
        </pc:graphicFrameChg>
        <pc:graphicFrameChg chg="mod modGraphic">
          <ac:chgData name="ANNAMARIA BASILE" userId="8c069817-04d0-4146-952b-bcb2db5e8a57" providerId="ADAL" clId="{A198A43A-5697-4A54-8DBD-7CC0257F298F}" dt="2021-12-19T15:22:01.632" v="904" actId="207"/>
          <ac:graphicFrameMkLst>
            <pc:docMk/>
            <pc:sldMk cId="2005199246" sldId="338"/>
            <ac:graphicFrameMk id="10" creationId="{00000000-0000-0000-0000-000000000000}"/>
          </ac:graphicFrameMkLst>
        </pc:graphicFrameChg>
        <pc:picChg chg="mod">
          <ac:chgData name="ANNAMARIA BASILE" userId="8c069817-04d0-4146-952b-bcb2db5e8a57" providerId="ADAL" clId="{A198A43A-5697-4A54-8DBD-7CC0257F298F}" dt="2021-12-16T22:38:10.590" v="446" actId="208"/>
          <ac:picMkLst>
            <pc:docMk/>
            <pc:sldMk cId="2005199246" sldId="338"/>
            <ac:picMk id="4" creationId="{93550F31-4721-4B0A-9A6D-8D2A8608492F}"/>
          </ac:picMkLst>
        </pc:picChg>
        <pc:picChg chg="mod">
          <ac:chgData name="ANNAMARIA BASILE" userId="8c069817-04d0-4146-952b-bcb2db5e8a57" providerId="ADAL" clId="{A198A43A-5697-4A54-8DBD-7CC0257F298F}" dt="2021-12-16T18:05:08.067" v="345" actId="208"/>
          <ac:picMkLst>
            <pc:docMk/>
            <pc:sldMk cId="2005199246" sldId="338"/>
            <ac:picMk id="5" creationId="{5495C8AE-EAB1-4CB2-A2B9-3C5BA8D5D3D4}"/>
          </ac:picMkLst>
        </pc:picChg>
        <pc:picChg chg="mod">
          <ac:chgData name="ANNAMARIA BASILE" userId="8c069817-04d0-4146-952b-bcb2db5e8a57" providerId="ADAL" clId="{A198A43A-5697-4A54-8DBD-7CC0257F298F}" dt="2021-12-19T15:15:38.038" v="902" actId="1076"/>
          <ac:picMkLst>
            <pc:docMk/>
            <pc:sldMk cId="2005199246" sldId="338"/>
            <ac:picMk id="16" creationId="{E08F29C7-54C4-44A4-9BA9-B7A2EF335C55}"/>
          </ac:picMkLst>
        </pc:picChg>
      </pc:sldChg>
      <pc:sldChg chg="modSp mod ord">
        <pc:chgData name="ANNAMARIA BASILE" userId="8c069817-04d0-4146-952b-bcb2db5e8a57" providerId="ADAL" clId="{A198A43A-5697-4A54-8DBD-7CC0257F298F}" dt="2021-12-19T14:01:09.966" v="513" actId="207"/>
        <pc:sldMkLst>
          <pc:docMk/>
          <pc:sldMk cId="2779670070" sldId="339"/>
        </pc:sldMkLst>
        <pc:spChg chg="mod">
          <ac:chgData name="ANNAMARIA BASILE" userId="8c069817-04d0-4146-952b-bcb2db5e8a57" providerId="ADAL" clId="{A198A43A-5697-4A54-8DBD-7CC0257F298F}" dt="2021-12-19T14:01:09.966" v="513" actId="207"/>
          <ac:spMkLst>
            <pc:docMk/>
            <pc:sldMk cId="2779670070" sldId="339"/>
            <ac:spMk id="2" creationId="{6D33450A-FA2A-4ED7-BA3A-2266148F9743}"/>
          </ac:spMkLst>
        </pc:spChg>
      </pc:sldChg>
      <pc:sldChg chg="setBg modAnim">
        <pc:chgData name="ANNAMARIA BASILE" userId="8c069817-04d0-4146-952b-bcb2db5e8a57" providerId="ADAL" clId="{A198A43A-5697-4A54-8DBD-7CC0257F298F}" dt="2021-12-19T14:42:14.556" v="613"/>
        <pc:sldMkLst>
          <pc:docMk/>
          <pc:sldMk cId="1389923399" sldId="344"/>
        </pc:sldMkLst>
      </pc:sldChg>
      <pc:sldChg chg="modSp mod ord modAnim">
        <pc:chgData name="ANNAMARIA BASILE" userId="8c069817-04d0-4146-952b-bcb2db5e8a57" providerId="ADAL" clId="{A198A43A-5697-4A54-8DBD-7CC0257F298F}" dt="2021-12-19T16:01:16.320" v="907" actId="1076"/>
        <pc:sldMkLst>
          <pc:docMk/>
          <pc:sldMk cId="2455616907" sldId="346"/>
        </pc:sldMkLst>
        <pc:spChg chg="mod">
          <ac:chgData name="ANNAMARIA BASILE" userId="8c069817-04d0-4146-952b-bcb2db5e8a57" providerId="ADAL" clId="{A198A43A-5697-4A54-8DBD-7CC0257F298F}" dt="2021-12-19T14:52:19.231" v="776" actId="207"/>
          <ac:spMkLst>
            <pc:docMk/>
            <pc:sldMk cId="2455616907" sldId="346"/>
            <ac:spMk id="10" creationId="{D492C262-655D-4F7F-80E0-60BDF0773003}"/>
          </ac:spMkLst>
        </pc:spChg>
        <pc:graphicFrameChg chg="mod modGraphic">
          <ac:chgData name="ANNAMARIA BASILE" userId="8c069817-04d0-4146-952b-bcb2db5e8a57" providerId="ADAL" clId="{A198A43A-5697-4A54-8DBD-7CC0257F298F}" dt="2021-12-19T16:01:16.320" v="907" actId="1076"/>
          <ac:graphicFrameMkLst>
            <pc:docMk/>
            <pc:sldMk cId="2455616907" sldId="346"/>
            <ac:graphicFrameMk id="3" creationId="{B32A8887-4869-4196-B681-2A86AF862331}"/>
          </ac:graphicFrameMkLst>
        </pc:graphicFrameChg>
      </pc:sldChg>
      <pc:sldChg chg="ord modAnim">
        <pc:chgData name="ANNAMARIA BASILE" userId="8c069817-04d0-4146-952b-bcb2db5e8a57" providerId="ADAL" clId="{A198A43A-5697-4A54-8DBD-7CC0257F298F}" dt="2021-12-19T15:12:57.646" v="887"/>
        <pc:sldMkLst>
          <pc:docMk/>
          <pc:sldMk cId="3929311864" sldId="347"/>
        </pc:sldMkLst>
      </pc:sldChg>
      <pc:sldChg chg="addSp delSp modSp mod ord modAnim">
        <pc:chgData name="ANNAMARIA BASILE" userId="8c069817-04d0-4146-952b-bcb2db5e8a57" providerId="ADAL" clId="{A198A43A-5697-4A54-8DBD-7CC0257F298F}" dt="2021-12-19T14:49:28.257" v="756"/>
        <pc:sldMkLst>
          <pc:docMk/>
          <pc:sldMk cId="2972214710" sldId="348"/>
        </pc:sldMkLst>
        <pc:picChg chg="del mod">
          <ac:chgData name="ANNAMARIA BASILE" userId="8c069817-04d0-4146-952b-bcb2db5e8a57" providerId="ADAL" clId="{A198A43A-5697-4A54-8DBD-7CC0257F298F}" dt="2021-12-14T16:12:51.855" v="266" actId="478"/>
          <ac:picMkLst>
            <pc:docMk/>
            <pc:sldMk cId="2972214710" sldId="348"/>
            <ac:picMk id="4" creationId="{4E478548-905F-490B-9014-A8EE07ECFC1A}"/>
          </ac:picMkLst>
        </pc:picChg>
        <pc:picChg chg="add mod">
          <ac:chgData name="ANNAMARIA BASILE" userId="8c069817-04d0-4146-952b-bcb2db5e8a57" providerId="ADAL" clId="{A198A43A-5697-4A54-8DBD-7CC0257F298F}" dt="2021-12-14T16:13:05.283" v="271" actId="1076"/>
          <ac:picMkLst>
            <pc:docMk/>
            <pc:sldMk cId="2972214710" sldId="348"/>
            <ac:picMk id="6" creationId="{9F700DF0-D1FE-4DAD-A621-8FFD73DB033F}"/>
          </ac:picMkLst>
        </pc:picChg>
      </pc:sldChg>
      <pc:sldChg chg="addSp delSp modSp del mod">
        <pc:chgData name="ANNAMARIA BASILE" userId="8c069817-04d0-4146-952b-bcb2db5e8a57" providerId="ADAL" clId="{A198A43A-5697-4A54-8DBD-7CC0257F298F}" dt="2021-12-14T15:44:20.254" v="53" actId="47"/>
        <pc:sldMkLst>
          <pc:docMk/>
          <pc:sldMk cId="3713184602" sldId="350"/>
        </pc:sldMkLst>
        <pc:spChg chg="add del mod">
          <ac:chgData name="ANNAMARIA BASILE" userId="8c069817-04d0-4146-952b-bcb2db5e8a57" providerId="ADAL" clId="{A198A43A-5697-4A54-8DBD-7CC0257F298F}" dt="2021-12-14T15:38:50.974" v="15" actId="931"/>
          <ac:spMkLst>
            <pc:docMk/>
            <pc:sldMk cId="3713184602" sldId="350"/>
            <ac:spMk id="16" creationId="{3E28BF47-0B27-40E8-84FB-6B7E03229E5C}"/>
          </ac:spMkLst>
        </pc:spChg>
        <pc:picChg chg="add del mod">
          <ac:chgData name="ANNAMARIA BASILE" userId="8c069817-04d0-4146-952b-bcb2db5e8a57" providerId="ADAL" clId="{A198A43A-5697-4A54-8DBD-7CC0257F298F}" dt="2021-12-14T15:37:40.535" v="4" actId="931"/>
          <ac:picMkLst>
            <pc:docMk/>
            <pc:sldMk cId="3713184602" sldId="350"/>
            <ac:picMk id="3" creationId="{6220D3E6-5BC4-4D55-BB9A-AC50FCA742A3}"/>
          </ac:picMkLst>
        </pc:picChg>
        <pc:picChg chg="add del mod">
          <ac:chgData name="ANNAMARIA BASILE" userId="8c069817-04d0-4146-952b-bcb2db5e8a57" providerId="ADAL" clId="{A198A43A-5697-4A54-8DBD-7CC0257F298F}" dt="2021-12-14T15:38:01.595" v="7" actId="931"/>
          <ac:picMkLst>
            <pc:docMk/>
            <pc:sldMk cId="3713184602" sldId="350"/>
            <ac:picMk id="6" creationId="{6A9C216E-BCFE-4011-8042-7BD018FF411E}"/>
          </ac:picMkLst>
        </pc:picChg>
        <pc:picChg chg="add del mod">
          <ac:chgData name="ANNAMARIA BASILE" userId="8c069817-04d0-4146-952b-bcb2db5e8a57" providerId="ADAL" clId="{A198A43A-5697-4A54-8DBD-7CC0257F298F}" dt="2021-12-14T15:38:32.989" v="12" actId="931"/>
          <ac:picMkLst>
            <pc:docMk/>
            <pc:sldMk cId="3713184602" sldId="350"/>
            <ac:picMk id="8" creationId="{93BF37C2-4854-4401-A770-00F79F0175E4}"/>
          </ac:picMkLst>
        </pc:picChg>
        <pc:picChg chg="add mod">
          <ac:chgData name="ANNAMARIA BASILE" userId="8c069817-04d0-4146-952b-bcb2db5e8a57" providerId="ADAL" clId="{A198A43A-5697-4A54-8DBD-7CC0257F298F}" dt="2021-12-14T15:39:31.459" v="24" actId="1076"/>
          <ac:picMkLst>
            <pc:docMk/>
            <pc:sldMk cId="3713184602" sldId="350"/>
            <ac:picMk id="10" creationId="{DD3AFB15-C801-4230-A1E4-028FCBFEB22E}"/>
          </ac:picMkLst>
        </pc:picChg>
      </pc:sldChg>
      <pc:sldChg chg="modAnim">
        <pc:chgData name="ANNAMARIA BASILE" userId="8c069817-04d0-4146-952b-bcb2db5e8a57" providerId="ADAL" clId="{A198A43A-5697-4A54-8DBD-7CC0257F298F}" dt="2021-12-19T14:47:28.887" v="748"/>
        <pc:sldMkLst>
          <pc:docMk/>
          <pc:sldMk cId="2765909486" sldId="351"/>
        </pc:sldMkLst>
      </pc:sldChg>
      <pc:sldChg chg="addSp modSp mod modAnim">
        <pc:chgData name="ANNAMARIA BASILE" userId="8c069817-04d0-4146-952b-bcb2db5e8a57" providerId="ADAL" clId="{A198A43A-5697-4A54-8DBD-7CC0257F298F}" dt="2021-12-19T14:49:02.556" v="754" actId="14100"/>
        <pc:sldMkLst>
          <pc:docMk/>
          <pc:sldMk cId="2766793608" sldId="352"/>
        </pc:sldMkLst>
        <pc:spChg chg="add mod">
          <ac:chgData name="ANNAMARIA BASILE" userId="8c069817-04d0-4146-952b-bcb2db5e8a57" providerId="ADAL" clId="{A198A43A-5697-4A54-8DBD-7CC0257F298F}" dt="2021-12-19T14:49:02.556" v="754" actId="14100"/>
          <ac:spMkLst>
            <pc:docMk/>
            <pc:sldMk cId="2766793608" sldId="352"/>
            <ac:spMk id="2" creationId="{300D2589-5627-4758-817F-C0426A9CD1F4}"/>
          </ac:spMkLst>
        </pc:spChg>
      </pc:sldChg>
      <pc:sldChg chg="addSp modSp mod modAnim">
        <pc:chgData name="ANNAMARIA BASILE" userId="8c069817-04d0-4146-952b-bcb2db5e8a57" providerId="ADAL" clId="{A198A43A-5697-4A54-8DBD-7CC0257F298F}" dt="2021-12-19T14:46:37.806" v="743"/>
        <pc:sldMkLst>
          <pc:docMk/>
          <pc:sldMk cId="2048818273" sldId="353"/>
        </pc:sldMkLst>
        <pc:spChg chg="add mod">
          <ac:chgData name="ANNAMARIA BASILE" userId="8c069817-04d0-4146-952b-bcb2db5e8a57" providerId="ADAL" clId="{A198A43A-5697-4A54-8DBD-7CC0257F298F}" dt="2021-12-19T14:46:08.113" v="739" actId="1076"/>
          <ac:spMkLst>
            <pc:docMk/>
            <pc:sldMk cId="2048818273" sldId="353"/>
            <ac:spMk id="5" creationId="{0B2C76FE-3A17-45C3-8E00-83A90367C022}"/>
          </ac:spMkLst>
        </pc:spChg>
      </pc:sldChg>
      <pc:sldChg chg="addSp delSp modSp mod">
        <pc:chgData name="ANNAMARIA BASILE" userId="8c069817-04d0-4146-952b-bcb2db5e8a57" providerId="ADAL" clId="{A198A43A-5697-4A54-8DBD-7CC0257F298F}" dt="2021-12-14T15:44:16.545" v="52" actId="1076"/>
        <pc:sldMkLst>
          <pc:docMk/>
          <pc:sldMk cId="2796986114" sldId="353"/>
        </pc:sldMkLst>
        <pc:spChg chg="del mod">
          <ac:chgData name="ANNAMARIA BASILE" userId="8c069817-04d0-4146-952b-bcb2db5e8a57" providerId="ADAL" clId="{A198A43A-5697-4A54-8DBD-7CC0257F298F}" dt="2021-12-14T15:42:37.384" v="28" actId="478"/>
          <ac:spMkLst>
            <pc:docMk/>
            <pc:sldMk cId="2796986114" sldId="353"/>
            <ac:spMk id="2" creationId="{9B4AFD2F-FAF0-4F96-A586-00EFFDC5FD64}"/>
          </ac:spMkLst>
        </pc:spChg>
        <pc:spChg chg="add del mod">
          <ac:chgData name="ANNAMARIA BASILE" userId="8c069817-04d0-4146-952b-bcb2db5e8a57" providerId="ADAL" clId="{A198A43A-5697-4A54-8DBD-7CC0257F298F}" dt="2021-12-14T15:42:54.946" v="33"/>
          <ac:spMkLst>
            <pc:docMk/>
            <pc:sldMk cId="2796986114" sldId="353"/>
            <ac:spMk id="6" creationId="{60A13EE7-144E-4E07-A976-15B0D2312048}"/>
          </ac:spMkLst>
        </pc:spChg>
        <pc:spChg chg="add mod">
          <ac:chgData name="ANNAMARIA BASILE" userId="8c069817-04d0-4146-952b-bcb2db5e8a57" providerId="ADAL" clId="{A198A43A-5697-4A54-8DBD-7CC0257F298F}" dt="2021-12-14T15:44:11.038" v="50" actId="1076"/>
          <ac:spMkLst>
            <pc:docMk/>
            <pc:sldMk cId="2796986114" sldId="353"/>
            <ac:spMk id="9" creationId="{0F509343-A4CE-41FA-AFC1-AE7961B18AC9}"/>
          </ac:spMkLst>
        </pc:spChg>
        <pc:picChg chg="add mod">
          <ac:chgData name="ANNAMARIA BASILE" userId="8c069817-04d0-4146-952b-bcb2db5e8a57" providerId="ADAL" clId="{A198A43A-5697-4A54-8DBD-7CC0257F298F}" dt="2021-12-14T15:44:16.545" v="52" actId="1076"/>
          <ac:picMkLst>
            <pc:docMk/>
            <pc:sldMk cId="2796986114" sldId="353"/>
            <ac:picMk id="5" creationId="{7F62E187-D9FB-43FF-8170-51875AEF2D4A}"/>
          </ac:picMkLst>
        </pc:picChg>
        <pc:picChg chg="del">
          <ac:chgData name="ANNAMARIA BASILE" userId="8c069817-04d0-4146-952b-bcb2db5e8a57" providerId="ADAL" clId="{A198A43A-5697-4A54-8DBD-7CC0257F298F}" dt="2021-12-14T15:42:17.533" v="25" actId="478"/>
          <ac:picMkLst>
            <pc:docMk/>
            <pc:sldMk cId="2796986114" sldId="353"/>
            <ac:picMk id="1025" creationId="{BE00973A-5D74-48CF-86B1-7169F6C53709}"/>
          </ac:picMkLst>
        </pc:picChg>
      </pc:sldChg>
      <pc:sldChg chg="modSp mod modAnim">
        <pc:chgData name="ANNAMARIA BASILE" userId="8c069817-04d0-4146-952b-bcb2db5e8a57" providerId="ADAL" clId="{A198A43A-5697-4A54-8DBD-7CC0257F298F}" dt="2021-12-19T14:53:33.721" v="785"/>
        <pc:sldMkLst>
          <pc:docMk/>
          <pc:sldMk cId="4111432914" sldId="354"/>
        </pc:sldMkLst>
        <pc:spChg chg="mod">
          <ac:chgData name="ANNAMARIA BASILE" userId="8c069817-04d0-4146-952b-bcb2db5e8a57" providerId="ADAL" clId="{A198A43A-5697-4A54-8DBD-7CC0257F298F}" dt="2021-12-14T16:29:59.054" v="323" actId="20577"/>
          <ac:spMkLst>
            <pc:docMk/>
            <pc:sldMk cId="4111432914" sldId="354"/>
            <ac:spMk id="2" creationId="{300D2589-5627-4758-817F-C0426A9CD1F4}"/>
          </ac:spMkLst>
        </pc:spChg>
        <pc:spChg chg="mod">
          <ac:chgData name="ANNAMARIA BASILE" userId="8c069817-04d0-4146-952b-bcb2db5e8a57" providerId="ADAL" clId="{A198A43A-5697-4A54-8DBD-7CC0257F298F}" dt="2021-12-19T14:51:07.657" v="767" actId="207"/>
          <ac:spMkLst>
            <pc:docMk/>
            <pc:sldMk cId="4111432914" sldId="354"/>
            <ac:spMk id="16" creationId="{217FBD92-E0F4-4C88-8BC4-439566ECEF99}"/>
          </ac:spMkLst>
        </pc:spChg>
        <pc:graphicFrameChg chg="mod modGraphic">
          <ac:chgData name="ANNAMARIA BASILE" userId="8c069817-04d0-4146-952b-bcb2db5e8a57" providerId="ADAL" clId="{A198A43A-5697-4A54-8DBD-7CC0257F298F}" dt="2021-12-19T14:51:47.809" v="774" actId="255"/>
          <ac:graphicFrameMkLst>
            <pc:docMk/>
            <pc:sldMk cId="4111432914" sldId="354"/>
            <ac:graphicFrameMk id="7" creationId="{6C18AA30-3CB0-4996-80B0-FB119C3A6C52}"/>
          </ac:graphicFrameMkLst>
        </pc:graphicFrameChg>
      </pc:sldChg>
      <pc:sldChg chg="new del">
        <pc:chgData name="ANNAMARIA BASILE" userId="8c069817-04d0-4146-952b-bcb2db5e8a57" providerId="ADAL" clId="{A198A43A-5697-4A54-8DBD-7CC0257F298F}" dt="2021-12-14T16:30:15.834" v="325" actId="680"/>
        <pc:sldMkLst>
          <pc:docMk/>
          <pc:sldMk cId="1979858003" sldId="355"/>
        </pc:sldMkLst>
      </pc:sldChg>
      <pc:sldChg chg="modSp mod modAnim">
        <pc:chgData name="ANNAMARIA BASILE" userId="8c069817-04d0-4146-952b-bcb2db5e8a57" providerId="ADAL" clId="{A198A43A-5697-4A54-8DBD-7CC0257F298F}" dt="2021-12-19T15:01:23.853" v="797"/>
        <pc:sldMkLst>
          <pc:docMk/>
          <pc:sldMk cId="2458918165" sldId="355"/>
        </pc:sldMkLst>
        <pc:spChg chg="mod">
          <ac:chgData name="ANNAMARIA BASILE" userId="8c069817-04d0-4146-952b-bcb2db5e8a57" providerId="ADAL" clId="{A198A43A-5697-4A54-8DBD-7CC0257F298F}" dt="2021-12-14T16:30:33.040" v="336" actId="20577"/>
          <ac:spMkLst>
            <pc:docMk/>
            <pc:sldMk cId="2458918165" sldId="355"/>
            <ac:spMk id="2" creationId="{300D2589-5627-4758-817F-C0426A9CD1F4}"/>
          </ac:spMkLst>
        </pc:spChg>
      </pc:sldChg>
      <pc:sldChg chg="addSp delSp modSp mod modAnim">
        <pc:chgData name="ANNAMARIA BASILE" userId="8c069817-04d0-4146-952b-bcb2db5e8a57" providerId="ADAL" clId="{A198A43A-5697-4A54-8DBD-7CC0257F298F}" dt="2021-12-19T15:12:10.255" v="881"/>
        <pc:sldMkLst>
          <pc:docMk/>
          <pc:sldMk cId="1171368192" sldId="356"/>
        </pc:sldMkLst>
        <pc:spChg chg="mod">
          <ac:chgData name="ANNAMARIA BASILE" userId="8c069817-04d0-4146-952b-bcb2db5e8a57" providerId="ADAL" clId="{A198A43A-5697-4A54-8DBD-7CC0257F298F}" dt="2021-12-19T15:01:38.537" v="799" actId="1076"/>
          <ac:spMkLst>
            <pc:docMk/>
            <pc:sldMk cId="1171368192" sldId="356"/>
            <ac:spMk id="13" creationId="{8267F905-6BE9-4194-B634-5F1229E8AAE3}"/>
          </ac:spMkLst>
        </pc:spChg>
        <pc:graphicFrameChg chg="mod modGraphic">
          <ac:chgData name="ANNAMARIA BASILE" userId="8c069817-04d0-4146-952b-bcb2db5e8a57" providerId="ADAL" clId="{A198A43A-5697-4A54-8DBD-7CC0257F298F}" dt="2021-12-19T15:11:18.034" v="874" actId="14100"/>
          <ac:graphicFrameMkLst>
            <pc:docMk/>
            <pc:sldMk cId="1171368192" sldId="356"/>
            <ac:graphicFrameMk id="7" creationId="{6514A20A-8147-4724-B745-EC08A4773B5C}"/>
          </ac:graphicFrameMkLst>
        </pc:graphicFrameChg>
        <pc:graphicFrameChg chg="mod modGraphic">
          <ac:chgData name="ANNAMARIA BASILE" userId="8c069817-04d0-4146-952b-bcb2db5e8a57" providerId="ADAL" clId="{A198A43A-5697-4A54-8DBD-7CC0257F298F}" dt="2021-12-19T15:11:24.384" v="876" actId="1076"/>
          <ac:graphicFrameMkLst>
            <pc:docMk/>
            <pc:sldMk cId="1171368192" sldId="356"/>
            <ac:graphicFrameMk id="8" creationId="{31BD7EC5-AB78-47AB-BD6E-B920602728D7}"/>
          </ac:graphicFrameMkLst>
        </pc:graphicFrameChg>
        <pc:graphicFrameChg chg="add del mod">
          <ac:chgData name="ANNAMARIA BASILE" userId="8c069817-04d0-4146-952b-bcb2db5e8a57" providerId="ADAL" clId="{A198A43A-5697-4A54-8DBD-7CC0257F298F}" dt="2021-12-19T15:04:01.767" v="810"/>
          <ac:graphicFrameMkLst>
            <pc:docMk/>
            <pc:sldMk cId="1171368192" sldId="356"/>
            <ac:graphicFrameMk id="9" creationId="{C62A98D1-6FE3-4BB1-BCE5-9809354B3D07}"/>
          </ac:graphicFrameMkLst>
        </pc:graphicFrameChg>
        <pc:graphicFrameChg chg="add del mod">
          <ac:chgData name="ANNAMARIA BASILE" userId="8c069817-04d0-4146-952b-bcb2db5e8a57" providerId="ADAL" clId="{A198A43A-5697-4A54-8DBD-7CC0257F298F}" dt="2021-12-19T15:07:49.224" v="838"/>
          <ac:graphicFrameMkLst>
            <pc:docMk/>
            <pc:sldMk cId="1171368192" sldId="356"/>
            <ac:graphicFrameMk id="10" creationId="{9A2E0679-36A8-4340-905F-A83D4A58BA2D}"/>
          </ac:graphicFrameMkLst>
        </pc:graphicFrameChg>
        <pc:graphicFrameChg chg="add del mod">
          <ac:chgData name="ANNAMARIA BASILE" userId="8c069817-04d0-4146-952b-bcb2db5e8a57" providerId="ADAL" clId="{A198A43A-5697-4A54-8DBD-7CC0257F298F}" dt="2021-12-19T15:07:54.614" v="841"/>
          <ac:graphicFrameMkLst>
            <pc:docMk/>
            <pc:sldMk cId="1171368192" sldId="356"/>
            <ac:graphicFrameMk id="11" creationId="{31985567-69A0-4FA3-B998-6849A41FA253}"/>
          </ac:graphicFrameMkLst>
        </pc:graphicFrameChg>
        <pc:graphicFrameChg chg="add del mod modGraphic">
          <ac:chgData name="ANNAMARIA BASILE" userId="8c069817-04d0-4146-952b-bcb2db5e8a57" providerId="ADAL" clId="{A198A43A-5697-4A54-8DBD-7CC0257F298F}" dt="2021-12-19T15:08:49.649" v="853" actId="478"/>
          <ac:graphicFrameMkLst>
            <pc:docMk/>
            <pc:sldMk cId="1171368192" sldId="356"/>
            <ac:graphicFrameMk id="12" creationId="{48E8ED08-121B-4279-AC61-F4A4EBB41778}"/>
          </ac:graphicFrameMkLst>
        </pc:graphicFrameChg>
        <pc:graphicFrameChg chg="mod modGraphic">
          <ac:chgData name="ANNAMARIA BASILE" userId="8c069817-04d0-4146-952b-bcb2db5e8a57" providerId="ADAL" clId="{A198A43A-5697-4A54-8DBD-7CC0257F298F}" dt="2021-12-19T15:01:49.856" v="801" actId="207"/>
          <ac:graphicFrameMkLst>
            <pc:docMk/>
            <pc:sldMk cId="1171368192" sldId="356"/>
            <ac:graphicFrameMk id="14" creationId="{14D25BCF-CA75-4353-B252-CED6EDE85760}"/>
          </ac:graphicFrameMkLst>
        </pc:graphicFrameChg>
        <pc:graphicFrameChg chg="add del mod">
          <ac:chgData name="ANNAMARIA BASILE" userId="8c069817-04d0-4146-952b-bcb2db5e8a57" providerId="ADAL" clId="{A198A43A-5697-4A54-8DBD-7CC0257F298F}" dt="2021-12-19T15:08:28.569" v="848"/>
          <ac:graphicFrameMkLst>
            <pc:docMk/>
            <pc:sldMk cId="1171368192" sldId="356"/>
            <ac:graphicFrameMk id="15" creationId="{5C5B8F02-C3CC-4924-BF0F-B44CB92B742B}"/>
          </ac:graphicFrameMkLst>
        </pc:graphicFrameChg>
        <pc:graphicFrameChg chg="add mod modGraphic">
          <ac:chgData name="ANNAMARIA BASILE" userId="8c069817-04d0-4146-952b-bcb2db5e8a57" providerId="ADAL" clId="{A198A43A-5697-4A54-8DBD-7CC0257F298F}" dt="2021-12-19T15:11:28.153" v="877" actId="14100"/>
          <ac:graphicFrameMkLst>
            <pc:docMk/>
            <pc:sldMk cId="1171368192" sldId="356"/>
            <ac:graphicFrameMk id="16" creationId="{6B0089E1-BFB6-4136-8B0D-6A9E4BEE4875}"/>
          </ac:graphicFrameMkLst>
        </pc:graphicFrameChg>
      </pc:sldChg>
      <pc:sldChg chg="modAnim">
        <pc:chgData name="ANNAMARIA BASILE" userId="8c069817-04d0-4146-952b-bcb2db5e8a57" providerId="ADAL" clId="{A198A43A-5697-4A54-8DBD-7CC0257F298F}" dt="2021-12-19T15:12:35.296" v="883"/>
        <pc:sldMkLst>
          <pc:docMk/>
          <pc:sldMk cId="3681222528" sldId="360"/>
        </pc:sldMkLst>
      </pc:sldChg>
      <pc:sldChg chg="modAnim">
        <pc:chgData name="ANNAMARIA BASILE" userId="8c069817-04d0-4146-952b-bcb2db5e8a57" providerId="ADAL" clId="{A198A43A-5697-4A54-8DBD-7CC0257F298F}" dt="2021-12-19T14:47:07.098" v="745"/>
        <pc:sldMkLst>
          <pc:docMk/>
          <pc:sldMk cId="1240889408" sldId="361"/>
        </pc:sldMkLst>
      </pc:sldChg>
      <pc:sldChg chg="modSp mod modAnim">
        <pc:chgData name="ANNAMARIA BASILE" userId="8c069817-04d0-4146-952b-bcb2db5e8a57" providerId="ADAL" clId="{A198A43A-5697-4A54-8DBD-7CC0257F298F}" dt="2021-12-19T14:59:13.365" v="796" actId="1076"/>
        <pc:sldMkLst>
          <pc:docMk/>
          <pc:sldMk cId="865997387" sldId="362"/>
        </pc:sldMkLst>
        <pc:spChg chg="mod">
          <ac:chgData name="ANNAMARIA BASILE" userId="8c069817-04d0-4146-952b-bcb2db5e8a57" providerId="ADAL" clId="{A198A43A-5697-4A54-8DBD-7CC0257F298F}" dt="2021-12-19T14:57:26.364" v="792" actId="1076"/>
          <ac:spMkLst>
            <pc:docMk/>
            <pc:sldMk cId="865997387" sldId="362"/>
            <ac:spMk id="5" creationId="{E27E30ED-B67B-465E-9EDC-2AE62D294A96}"/>
          </ac:spMkLst>
        </pc:spChg>
        <pc:spChg chg="mod">
          <ac:chgData name="ANNAMARIA BASILE" userId="8c069817-04d0-4146-952b-bcb2db5e8a57" providerId="ADAL" clId="{A198A43A-5697-4A54-8DBD-7CC0257F298F}" dt="2021-12-19T14:57:41.305" v="795" actId="1076"/>
          <ac:spMkLst>
            <pc:docMk/>
            <pc:sldMk cId="865997387" sldId="362"/>
            <ac:spMk id="10" creationId="{5362D4F4-6158-42EC-8627-4AC95D3594AB}"/>
          </ac:spMkLst>
        </pc:spChg>
        <pc:spChg chg="mod">
          <ac:chgData name="ANNAMARIA BASILE" userId="8c069817-04d0-4146-952b-bcb2db5e8a57" providerId="ADAL" clId="{A198A43A-5697-4A54-8DBD-7CC0257F298F}" dt="2021-12-19T14:59:13.365" v="796" actId="1076"/>
          <ac:spMkLst>
            <pc:docMk/>
            <pc:sldMk cId="865997387" sldId="362"/>
            <ac:spMk id="11" creationId="{43AA407B-9C03-46F0-9039-847D4F99A083}"/>
          </ac:spMkLst>
        </pc:spChg>
      </pc:sldChg>
      <pc:sldChg chg="modSp mod modAnim">
        <pc:chgData name="ANNAMARIA BASILE" userId="8c069817-04d0-4146-952b-bcb2db5e8a57" providerId="ADAL" clId="{A198A43A-5697-4A54-8DBD-7CC0257F298F}" dt="2021-12-19T14:39:39.298" v="590" actId="207"/>
        <pc:sldMkLst>
          <pc:docMk/>
          <pc:sldMk cId="1446344996" sldId="367"/>
        </pc:sldMkLst>
        <pc:spChg chg="mod">
          <ac:chgData name="ANNAMARIA BASILE" userId="8c069817-04d0-4146-952b-bcb2db5e8a57" providerId="ADAL" clId="{A198A43A-5697-4A54-8DBD-7CC0257F298F}" dt="2021-12-19T14:39:39.298" v="590" actId="207"/>
          <ac:spMkLst>
            <pc:docMk/>
            <pc:sldMk cId="1446344996" sldId="367"/>
            <ac:spMk id="3" creationId="{EF712957-9788-44CA-8EF2-E99B07DF4DAF}"/>
          </ac:spMkLst>
        </pc:spChg>
      </pc:sldChg>
      <pc:sldChg chg="modSp mod modAnim">
        <pc:chgData name="ANNAMARIA BASILE" userId="8c069817-04d0-4146-952b-bcb2db5e8a57" providerId="ADAL" clId="{A198A43A-5697-4A54-8DBD-7CC0257F298F}" dt="2021-12-19T14:41:11.231" v="599"/>
        <pc:sldMkLst>
          <pc:docMk/>
          <pc:sldMk cId="1566186313" sldId="588"/>
        </pc:sldMkLst>
        <pc:spChg chg="mod">
          <ac:chgData name="ANNAMARIA BASILE" userId="8c069817-04d0-4146-952b-bcb2db5e8a57" providerId="ADAL" clId="{A198A43A-5697-4A54-8DBD-7CC0257F298F}" dt="2021-12-19T14:40:18.826" v="591" actId="207"/>
          <ac:spMkLst>
            <pc:docMk/>
            <pc:sldMk cId="1566186313" sldId="588"/>
            <ac:spMk id="31" creationId="{BEFEE770-96AF-4075-BA75-E0E314EE6177}"/>
          </ac:spMkLst>
        </pc:spChg>
      </pc:sldChg>
    </pc:docChg>
  </pc:docChgLst>
  <pc:docChgLst>
    <pc:chgData name="ANNAMARIA BASILE" userId="S::a.basile40@studenti.unisa.it::8c069817-04d0-4146-952b-bcb2db5e8a57" providerId="AD" clId="Web-{063012DD-1F99-9064-D8E1-BEC5A7A8C8AD}"/>
    <pc:docChg chg="modSld">
      <pc:chgData name="ANNAMARIA BASILE" userId="S::a.basile40@studenti.unisa.it::8c069817-04d0-4146-952b-bcb2db5e8a57" providerId="AD" clId="Web-{063012DD-1F99-9064-D8E1-BEC5A7A8C8AD}" dt="2021-12-16T22:35:56.530" v="0" actId="20577"/>
      <pc:docMkLst>
        <pc:docMk/>
      </pc:docMkLst>
      <pc:sldChg chg="modSp">
        <pc:chgData name="ANNAMARIA BASILE" userId="S::a.basile40@studenti.unisa.it::8c069817-04d0-4146-952b-bcb2db5e8a57" providerId="AD" clId="Web-{063012DD-1F99-9064-D8E1-BEC5A7A8C8AD}" dt="2021-12-16T22:35:56.530" v="0" actId="20577"/>
        <pc:sldMkLst>
          <pc:docMk/>
          <pc:sldMk cId="1389923399" sldId="344"/>
        </pc:sldMkLst>
        <pc:spChg chg="mod">
          <ac:chgData name="ANNAMARIA BASILE" userId="S::a.basile40@studenti.unisa.it::8c069817-04d0-4146-952b-bcb2db5e8a57" providerId="AD" clId="Web-{063012DD-1F99-9064-D8E1-BEC5A7A8C8AD}" dt="2021-12-16T22:35:56.530" v="0" actId="20577"/>
          <ac:spMkLst>
            <pc:docMk/>
            <pc:sldMk cId="1389923399" sldId="344"/>
            <ac:spMk id="15" creationId="{97DD11CE-8AD5-4D9B-A544-4E90A54ADCA0}"/>
          </ac:spMkLst>
        </pc:spChg>
      </pc:sldChg>
    </pc:docChg>
  </pc:docChgLst>
  <pc:docChgLst>
    <pc:chgData name="MARIKA SPAGNA ZITO" userId="S::m.spagnazito1@studenti.unisa.it::7ee4593e-da0d-4293-9e34-e4d43d629f02" providerId="AD" clId="Web-{1549B0C1-8036-A290-8C14-6A19F7C058A9}"/>
    <pc:docChg chg="modSld">
      <pc:chgData name="MARIKA SPAGNA ZITO" userId="S::m.spagnazito1@studenti.unisa.it::7ee4593e-da0d-4293-9e34-e4d43d629f02" providerId="AD" clId="Web-{1549B0C1-8036-A290-8C14-6A19F7C058A9}" dt="2021-12-15T14:06:38.942" v="13"/>
      <pc:docMkLst>
        <pc:docMk/>
      </pc:docMkLst>
      <pc:sldChg chg="modSp">
        <pc:chgData name="MARIKA SPAGNA ZITO" userId="S::m.spagnazito1@studenti.unisa.it::7ee4593e-da0d-4293-9e34-e4d43d629f02" providerId="AD" clId="Web-{1549B0C1-8036-A290-8C14-6A19F7C058A9}" dt="2021-12-15T14:06:38.942" v="13"/>
        <pc:sldMkLst>
          <pc:docMk/>
          <pc:sldMk cId="3086685074" sldId="270"/>
        </pc:sldMkLst>
        <pc:picChg chg="mod">
          <ac:chgData name="MARIKA SPAGNA ZITO" userId="S::m.spagnazito1@studenti.unisa.it::7ee4593e-da0d-4293-9e34-e4d43d629f02" providerId="AD" clId="Web-{1549B0C1-8036-A290-8C14-6A19F7C058A9}" dt="2021-12-15T14:06:38.942" v="13"/>
          <ac:picMkLst>
            <pc:docMk/>
            <pc:sldMk cId="3086685074" sldId="270"/>
            <ac:picMk id="205" creationId="{41B432A4-DCEF-49EB-A93E-1EC552D133D6}"/>
          </ac:picMkLst>
        </pc:picChg>
      </pc:sldChg>
      <pc:sldChg chg="addSp delSp modSp addAnim delAnim">
        <pc:chgData name="MARIKA SPAGNA ZITO" userId="S::m.spagnazito1@studenti.unisa.it::7ee4593e-da0d-4293-9e34-e4d43d629f02" providerId="AD" clId="Web-{1549B0C1-8036-A290-8C14-6A19F7C058A9}" dt="2021-12-15T14:05:20.485" v="10" actId="1076"/>
        <pc:sldMkLst>
          <pc:docMk/>
          <pc:sldMk cId="967779007" sldId="290"/>
        </pc:sldMkLst>
        <pc:spChg chg="mod">
          <ac:chgData name="MARIKA SPAGNA ZITO" userId="S::m.spagnazito1@studenti.unisa.it::7ee4593e-da0d-4293-9e34-e4d43d629f02" providerId="AD" clId="Web-{1549B0C1-8036-A290-8C14-6A19F7C058A9}" dt="2021-12-15T14:04:23.435" v="3" actId="1076"/>
          <ac:spMkLst>
            <pc:docMk/>
            <pc:sldMk cId="967779007" sldId="290"/>
            <ac:spMk id="30" creationId="{8672661E-821F-4EE5-9E50-09D7B68B9391}"/>
          </ac:spMkLst>
        </pc:spChg>
        <pc:picChg chg="add del mod">
          <ac:chgData name="MARIKA SPAGNA ZITO" userId="S::m.spagnazito1@studenti.unisa.it::7ee4593e-da0d-4293-9e34-e4d43d629f02" providerId="AD" clId="Web-{1549B0C1-8036-A290-8C14-6A19F7C058A9}" dt="2021-12-15T14:05:20.485" v="10" actId="1076"/>
          <ac:picMkLst>
            <pc:docMk/>
            <pc:sldMk cId="967779007" sldId="290"/>
            <ac:picMk id="7" creationId="{2A626668-4AD5-4E44-997C-97DDBBB6FEB5}"/>
          </ac:picMkLst>
        </pc:picChg>
      </pc:sldChg>
    </pc:docChg>
  </pc:docChgLst>
  <pc:docChgLst>
    <pc:chgData name="ELPIDIO MAZZA" userId="53507a8b-ded2-4801-a6d8-3747fd5c3bbd" providerId="ADAL" clId="{7AA459D7-38CB-4342-9CF0-9CAD0148E248}"/>
    <pc:docChg chg="undo custSel addSld modSld">
      <pc:chgData name="ELPIDIO MAZZA" userId="53507a8b-ded2-4801-a6d8-3747fd5c3bbd" providerId="ADAL" clId="{7AA459D7-38CB-4342-9CF0-9CAD0148E248}" dt="2021-12-20T13:40:46.908" v="577" actId="20577"/>
      <pc:docMkLst>
        <pc:docMk/>
      </pc:docMkLst>
      <pc:sldChg chg="modSp">
        <pc:chgData name="ELPIDIO MAZZA" userId="53507a8b-ded2-4801-a6d8-3747fd5c3bbd" providerId="ADAL" clId="{7AA459D7-38CB-4342-9CF0-9CAD0148E248}" dt="2021-12-15T11:52:15.721" v="272" actId="14826"/>
        <pc:sldMkLst>
          <pc:docMk/>
          <pc:sldMk cId="967779007" sldId="290"/>
        </pc:sldMkLst>
        <pc:picChg chg="mod">
          <ac:chgData name="ELPIDIO MAZZA" userId="53507a8b-ded2-4801-a6d8-3747fd5c3bbd" providerId="ADAL" clId="{7AA459D7-38CB-4342-9CF0-9CAD0148E248}" dt="2021-12-15T11:48:14.284" v="267" actId="14826"/>
          <ac:picMkLst>
            <pc:docMk/>
            <pc:sldMk cId="967779007" sldId="290"/>
            <ac:picMk id="4" creationId="{4CEF6F00-4DD5-4359-96EC-3753BC238FEA}"/>
          </ac:picMkLst>
        </pc:picChg>
        <pc:picChg chg="mod">
          <ac:chgData name="ELPIDIO MAZZA" userId="53507a8b-ded2-4801-a6d8-3747fd5c3bbd" providerId="ADAL" clId="{7AA459D7-38CB-4342-9CF0-9CAD0148E248}" dt="2021-12-15T11:52:15.721" v="272" actId="14826"/>
          <ac:picMkLst>
            <pc:docMk/>
            <pc:sldMk cId="967779007" sldId="290"/>
            <ac:picMk id="7" creationId="{2A626668-4AD5-4E44-997C-97DDBBB6FEB5}"/>
          </ac:picMkLst>
        </pc:picChg>
      </pc:sldChg>
      <pc:sldChg chg="modSp mod">
        <pc:chgData name="ELPIDIO MAZZA" userId="53507a8b-ded2-4801-a6d8-3747fd5c3bbd" providerId="ADAL" clId="{7AA459D7-38CB-4342-9CF0-9CAD0148E248}" dt="2021-12-20T13:40:40.857" v="576" actId="20577"/>
        <pc:sldMkLst>
          <pc:docMk/>
          <pc:sldMk cId="3480974112" sldId="335"/>
        </pc:sldMkLst>
        <pc:graphicFrameChg chg="modGraphic">
          <ac:chgData name="ELPIDIO MAZZA" userId="53507a8b-ded2-4801-a6d8-3747fd5c3bbd" providerId="ADAL" clId="{7AA459D7-38CB-4342-9CF0-9CAD0148E248}" dt="2021-12-15T15:56:05.187" v="565" actId="20577"/>
          <ac:graphicFrameMkLst>
            <pc:docMk/>
            <pc:sldMk cId="3480974112" sldId="335"/>
            <ac:graphicFrameMk id="13" creationId="{CD42B427-4547-491E-B4C6-96BE6B8F7A17}"/>
          </ac:graphicFrameMkLst>
        </pc:graphicFrameChg>
        <pc:graphicFrameChg chg="modGraphic">
          <ac:chgData name="ELPIDIO MAZZA" userId="53507a8b-ded2-4801-a6d8-3747fd5c3bbd" providerId="ADAL" clId="{7AA459D7-38CB-4342-9CF0-9CAD0148E248}" dt="2021-12-20T13:40:40.857" v="576" actId="20577"/>
          <ac:graphicFrameMkLst>
            <pc:docMk/>
            <pc:sldMk cId="3480974112" sldId="335"/>
            <ac:graphicFrameMk id="17" creationId="{68AE6BC4-C6C1-42A8-908B-B33518001BF6}"/>
          </ac:graphicFrameMkLst>
        </pc:graphicFrameChg>
      </pc:sldChg>
      <pc:sldChg chg="modSp mod">
        <pc:chgData name="ELPIDIO MAZZA" userId="53507a8b-ded2-4801-a6d8-3747fd5c3bbd" providerId="ADAL" clId="{7AA459D7-38CB-4342-9CF0-9CAD0148E248}" dt="2021-12-20T13:40:46.908" v="577" actId="20577"/>
        <pc:sldMkLst>
          <pc:docMk/>
          <pc:sldMk cId="2005199246" sldId="338"/>
        </pc:sldMkLst>
        <pc:graphicFrameChg chg="modGraphic">
          <ac:chgData name="ELPIDIO MAZZA" userId="53507a8b-ded2-4801-a6d8-3747fd5c3bbd" providerId="ADAL" clId="{7AA459D7-38CB-4342-9CF0-9CAD0148E248}" dt="2021-12-15T15:11:47.158" v="308" actId="20577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 modGraphic">
          <ac:chgData name="ELPIDIO MAZZA" userId="53507a8b-ded2-4801-a6d8-3747fd5c3bbd" providerId="ADAL" clId="{7AA459D7-38CB-4342-9CF0-9CAD0148E248}" dt="2021-12-15T15:20:46.803" v="356" actId="20577"/>
          <ac:graphicFrameMkLst>
            <pc:docMk/>
            <pc:sldMk cId="2005199246" sldId="338"/>
            <ac:graphicFrameMk id="6" creationId="{00000000-0000-0000-0000-000000000000}"/>
          </ac:graphicFrameMkLst>
        </pc:graphicFrameChg>
        <pc:graphicFrameChg chg="modGraphic">
          <ac:chgData name="ELPIDIO MAZZA" userId="53507a8b-ded2-4801-a6d8-3747fd5c3bbd" providerId="ADAL" clId="{7AA459D7-38CB-4342-9CF0-9CAD0148E248}" dt="2021-12-15T15:27:04.979" v="516" actId="20577"/>
          <ac:graphicFrameMkLst>
            <pc:docMk/>
            <pc:sldMk cId="2005199246" sldId="338"/>
            <ac:graphicFrameMk id="8" creationId="{00000000-0000-0000-0000-000000000000}"/>
          </ac:graphicFrameMkLst>
        </pc:graphicFrameChg>
        <pc:graphicFrameChg chg="modGraphic">
          <ac:chgData name="ELPIDIO MAZZA" userId="53507a8b-ded2-4801-a6d8-3747fd5c3bbd" providerId="ADAL" clId="{7AA459D7-38CB-4342-9CF0-9CAD0148E248}" dt="2021-12-20T13:40:46.908" v="577" actId="20577"/>
          <ac:graphicFrameMkLst>
            <pc:docMk/>
            <pc:sldMk cId="2005199246" sldId="338"/>
            <ac:graphicFrameMk id="10" creationId="{00000000-0000-0000-0000-000000000000}"/>
          </ac:graphicFrameMkLst>
        </pc:graphicFrameChg>
      </pc:sldChg>
      <pc:sldChg chg="modSp mod">
        <pc:chgData name="ELPIDIO MAZZA" userId="53507a8b-ded2-4801-a6d8-3747fd5c3bbd" providerId="ADAL" clId="{7AA459D7-38CB-4342-9CF0-9CAD0148E248}" dt="2021-12-15T11:10:46.347" v="25" actId="207"/>
        <pc:sldMkLst>
          <pc:docMk/>
          <pc:sldMk cId="2455616907" sldId="346"/>
        </pc:sldMkLst>
        <pc:graphicFrameChg chg="modGraphic">
          <ac:chgData name="ELPIDIO MAZZA" userId="53507a8b-ded2-4801-a6d8-3747fd5c3bbd" providerId="ADAL" clId="{7AA459D7-38CB-4342-9CF0-9CAD0148E248}" dt="2021-12-15T11:10:46.347" v="25" actId="207"/>
          <ac:graphicFrameMkLst>
            <pc:docMk/>
            <pc:sldMk cId="2455616907" sldId="346"/>
            <ac:graphicFrameMk id="3" creationId="{B32A8887-4869-4196-B681-2A86AF862331}"/>
          </ac:graphicFrameMkLst>
        </pc:graphicFrameChg>
      </pc:sldChg>
      <pc:sldChg chg="addSp delSp modSp mod">
        <pc:chgData name="ELPIDIO MAZZA" userId="53507a8b-ded2-4801-a6d8-3747fd5c3bbd" providerId="ADAL" clId="{7AA459D7-38CB-4342-9CF0-9CAD0148E248}" dt="2021-12-15T11:30:43.645" v="169" actId="1076"/>
        <pc:sldMkLst>
          <pc:docMk/>
          <pc:sldMk cId="4111432914" sldId="354"/>
        </pc:sldMkLst>
        <pc:spChg chg="add del mod">
          <ac:chgData name="ELPIDIO MAZZA" userId="53507a8b-ded2-4801-a6d8-3747fd5c3bbd" providerId="ADAL" clId="{7AA459D7-38CB-4342-9CF0-9CAD0148E248}" dt="2021-12-15T10:55:06.173" v="10"/>
          <ac:spMkLst>
            <pc:docMk/>
            <pc:sldMk cId="4111432914" sldId="354"/>
            <ac:spMk id="6" creationId="{5B917185-EE55-4629-BBDC-812B181295F5}"/>
          </ac:spMkLst>
        </pc:spChg>
        <pc:spChg chg="add mod">
          <ac:chgData name="ELPIDIO MAZZA" userId="53507a8b-ded2-4801-a6d8-3747fd5c3bbd" providerId="ADAL" clId="{7AA459D7-38CB-4342-9CF0-9CAD0148E248}" dt="2021-12-15T11:21:44.958" v="135" actId="1076"/>
          <ac:spMkLst>
            <pc:docMk/>
            <pc:sldMk cId="4111432914" sldId="354"/>
            <ac:spMk id="16" creationId="{217FBD92-E0F4-4C88-8BC4-439566ECEF99}"/>
          </ac:spMkLst>
        </pc:spChg>
        <pc:spChg chg="add mod">
          <ac:chgData name="ELPIDIO MAZZA" userId="53507a8b-ded2-4801-a6d8-3747fd5c3bbd" providerId="ADAL" clId="{7AA459D7-38CB-4342-9CF0-9CAD0148E248}" dt="2021-12-15T11:21:44.958" v="135" actId="1076"/>
          <ac:spMkLst>
            <pc:docMk/>
            <pc:sldMk cId="4111432914" sldId="354"/>
            <ac:spMk id="17" creationId="{4DCF1128-1CD5-420C-B0C0-1C467F7ED208}"/>
          </ac:spMkLst>
        </pc:spChg>
        <pc:spChg chg="add mod">
          <ac:chgData name="ELPIDIO MAZZA" userId="53507a8b-ded2-4801-a6d8-3747fd5c3bbd" providerId="ADAL" clId="{7AA459D7-38CB-4342-9CF0-9CAD0148E248}" dt="2021-12-15T11:21:44.958" v="135" actId="1076"/>
          <ac:spMkLst>
            <pc:docMk/>
            <pc:sldMk cId="4111432914" sldId="354"/>
            <ac:spMk id="18" creationId="{05733C0C-907F-4DA2-8166-4DBE2574E45C}"/>
          </ac:spMkLst>
        </pc:spChg>
        <pc:spChg chg="add mod">
          <ac:chgData name="ELPIDIO MAZZA" userId="53507a8b-ded2-4801-a6d8-3747fd5c3bbd" providerId="ADAL" clId="{7AA459D7-38CB-4342-9CF0-9CAD0148E248}" dt="2021-12-15T11:21:44.958" v="135" actId="1076"/>
          <ac:spMkLst>
            <pc:docMk/>
            <pc:sldMk cId="4111432914" sldId="354"/>
            <ac:spMk id="19" creationId="{DD8C5D52-FC58-4630-958D-57A396E35F90}"/>
          </ac:spMkLst>
        </pc:spChg>
        <pc:spChg chg="add mod">
          <ac:chgData name="ELPIDIO MAZZA" userId="53507a8b-ded2-4801-a6d8-3747fd5c3bbd" providerId="ADAL" clId="{7AA459D7-38CB-4342-9CF0-9CAD0148E248}" dt="2021-12-15T11:21:35.877" v="134" actId="1076"/>
          <ac:spMkLst>
            <pc:docMk/>
            <pc:sldMk cId="4111432914" sldId="354"/>
            <ac:spMk id="23" creationId="{947F9F5E-1696-4A90-9BBF-73D2A42FB438}"/>
          </ac:spMkLst>
        </pc:spChg>
        <pc:spChg chg="add mod">
          <ac:chgData name="ELPIDIO MAZZA" userId="53507a8b-ded2-4801-a6d8-3747fd5c3bbd" providerId="ADAL" clId="{7AA459D7-38CB-4342-9CF0-9CAD0148E248}" dt="2021-12-15T11:30:43.645" v="169" actId="1076"/>
          <ac:spMkLst>
            <pc:docMk/>
            <pc:sldMk cId="4111432914" sldId="354"/>
            <ac:spMk id="24" creationId="{93578BB3-9266-47C6-9DAC-D9D440BE0827}"/>
          </ac:spMkLst>
        </pc:spChg>
        <pc:spChg chg="add mod">
          <ac:chgData name="ELPIDIO MAZZA" userId="53507a8b-ded2-4801-a6d8-3747fd5c3bbd" providerId="ADAL" clId="{7AA459D7-38CB-4342-9CF0-9CAD0148E248}" dt="2021-12-15T11:29:38.125" v="166" actId="1076"/>
          <ac:spMkLst>
            <pc:docMk/>
            <pc:sldMk cId="4111432914" sldId="354"/>
            <ac:spMk id="25" creationId="{176B4F4E-AF4E-48F6-9F04-ACE2044C9A05}"/>
          </ac:spMkLst>
        </pc:spChg>
        <pc:graphicFrameChg chg="add mod modGraphic">
          <ac:chgData name="ELPIDIO MAZZA" userId="53507a8b-ded2-4801-a6d8-3747fd5c3bbd" providerId="ADAL" clId="{7AA459D7-38CB-4342-9CF0-9CAD0148E248}" dt="2021-12-15T10:52:30.290" v="8" actId="1076"/>
          <ac:graphicFrameMkLst>
            <pc:docMk/>
            <pc:sldMk cId="4111432914" sldId="354"/>
            <ac:graphicFrameMk id="7" creationId="{6C18AA30-3CB0-4996-80B0-FB119C3A6C52}"/>
          </ac:graphicFrameMkLst>
        </pc:graphicFrameChg>
        <pc:picChg chg="add del mod">
          <ac:chgData name="ELPIDIO MAZZA" userId="53507a8b-ded2-4801-a6d8-3747fd5c3bbd" providerId="ADAL" clId="{7AA459D7-38CB-4342-9CF0-9CAD0148E248}" dt="2021-12-15T10:58:04.353" v="13" actId="478"/>
          <ac:picMkLst>
            <pc:docMk/>
            <pc:sldMk cId="4111432914" sldId="354"/>
            <ac:picMk id="8" creationId="{CDF505B3-6F45-42DE-B262-4D2F62D9EE96}"/>
          </ac:picMkLst>
        </pc:picChg>
        <pc:picChg chg="add del mod">
          <ac:chgData name="ELPIDIO MAZZA" userId="53507a8b-ded2-4801-a6d8-3747fd5c3bbd" providerId="ADAL" clId="{7AA459D7-38CB-4342-9CF0-9CAD0148E248}" dt="2021-12-15T10:58:13.674" v="15" actId="478"/>
          <ac:picMkLst>
            <pc:docMk/>
            <pc:sldMk cId="4111432914" sldId="354"/>
            <ac:picMk id="10" creationId="{8FE9F3A2-3C79-46CF-B639-6C93067DC41D}"/>
          </ac:picMkLst>
        </pc:picChg>
        <pc:picChg chg="add del mod">
          <ac:chgData name="ELPIDIO MAZZA" userId="53507a8b-ded2-4801-a6d8-3747fd5c3bbd" providerId="ADAL" clId="{7AA459D7-38CB-4342-9CF0-9CAD0148E248}" dt="2021-12-15T11:11:52.888" v="68" actId="478"/>
          <ac:picMkLst>
            <pc:docMk/>
            <pc:sldMk cId="4111432914" sldId="354"/>
            <ac:picMk id="12" creationId="{7EF15A2E-7332-4156-8A5B-8E4D8D91622A}"/>
          </ac:picMkLst>
        </pc:picChg>
        <pc:cxnChg chg="add mod">
          <ac:chgData name="ELPIDIO MAZZA" userId="53507a8b-ded2-4801-a6d8-3747fd5c3bbd" providerId="ADAL" clId="{7AA459D7-38CB-4342-9CF0-9CAD0148E248}" dt="2021-12-15T11:21:44.958" v="135" actId="1076"/>
          <ac:cxnSpMkLst>
            <pc:docMk/>
            <pc:sldMk cId="4111432914" sldId="354"/>
            <ac:cxnSpMk id="21" creationId="{4AFCBD47-D50A-41D0-A38F-679552A23081}"/>
          </ac:cxnSpMkLst>
        </pc:cxnChg>
        <pc:cxnChg chg="add mod">
          <ac:chgData name="ELPIDIO MAZZA" userId="53507a8b-ded2-4801-a6d8-3747fd5c3bbd" providerId="ADAL" clId="{7AA459D7-38CB-4342-9CF0-9CAD0148E248}" dt="2021-12-15T11:21:44.958" v="135" actId="1076"/>
          <ac:cxnSpMkLst>
            <pc:docMk/>
            <pc:sldMk cId="4111432914" sldId="354"/>
            <ac:cxnSpMk id="22" creationId="{C65EC775-DA75-4B6E-A3E7-021AE3CCBFA4}"/>
          </ac:cxnSpMkLst>
        </pc:cxnChg>
      </pc:sldChg>
      <pc:sldChg chg="addSp delSp modSp mod">
        <pc:chgData name="ELPIDIO MAZZA" userId="53507a8b-ded2-4801-a6d8-3747fd5c3bbd" providerId="ADAL" clId="{7AA459D7-38CB-4342-9CF0-9CAD0148E248}" dt="2021-12-15T11:56:55.635" v="286" actId="478"/>
        <pc:sldMkLst>
          <pc:docMk/>
          <pc:sldMk cId="2458918165" sldId="355"/>
        </pc:sldMkLst>
        <pc:spChg chg="add del mod">
          <ac:chgData name="ELPIDIO MAZZA" userId="53507a8b-ded2-4801-a6d8-3747fd5c3bbd" providerId="ADAL" clId="{7AA459D7-38CB-4342-9CF0-9CAD0148E248}" dt="2021-12-15T11:56:55.635" v="286" actId="478"/>
          <ac:spMkLst>
            <pc:docMk/>
            <pc:sldMk cId="2458918165" sldId="355"/>
            <ac:spMk id="10" creationId="{10A17C6B-67FE-40DB-860F-FE5319DBE5BD}"/>
          </ac:spMkLst>
        </pc:spChg>
        <pc:spChg chg="add del mod">
          <ac:chgData name="ELPIDIO MAZZA" userId="53507a8b-ded2-4801-a6d8-3747fd5c3bbd" providerId="ADAL" clId="{7AA459D7-38CB-4342-9CF0-9CAD0148E248}" dt="2021-12-15T11:56:55.635" v="286" actId="478"/>
          <ac:spMkLst>
            <pc:docMk/>
            <pc:sldMk cId="2458918165" sldId="355"/>
            <ac:spMk id="12" creationId="{8F0FFD73-237F-4E02-B2D8-115C01DBE9A9}"/>
          </ac:spMkLst>
        </pc:spChg>
        <pc:spChg chg="add del mod">
          <ac:chgData name="ELPIDIO MAZZA" userId="53507a8b-ded2-4801-a6d8-3747fd5c3bbd" providerId="ADAL" clId="{7AA459D7-38CB-4342-9CF0-9CAD0148E248}" dt="2021-12-15T11:56:55.635" v="286" actId="478"/>
          <ac:spMkLst>
            <pc:docMk/>
            <pc:sldMk cId="2458918165" sldId="355"/>
            <ac:spMk id="13" creationId="{84BC3DE9-6828-4B48-A493-576B9AD65781}"/>
          </ac:spMkLst>
        </pc:spChg>
        <pc:spChg chg="add del mod">
          <ac:chgData name="ELPIDIO MAZZA" userId="53507a8b-ded2-4801-a6d8-3747fd5c3bbd" providerId="ADAL" clId="{7AA459D7-38CB-4342-9CF0-9CAD0148E248}" dt="2021-12-15T11:56:55.635" v="286" actId="478"/>
          <ac:spMkLst>
            <pc:docMk/>
            <pc:sldMk cId="2458918165" sldId="355"/>
            <ac:spMk id="14" creationId="{311DA184-B94F-4A2A-A4A1-37CC404D512C}"/>
          </ac:spMkLst>
        </pc:spChg>
      </pc:sldChg>
      <pc:sldChg chg="addSp delSp modSp add mod">
        <pc:chgData name="ELPIDIO MAZZA" userId="53507a8b-ded2-4801-a6d8-3747fd5c3bbd" providerId="ADAL" clId="{7AA459D7-38CB-4342-9CF0-9CAD0148E248}" dt="2021-12-15T16:10:29.383" v="567" actId="20577"/>
        <pc:sldMkLst>
          <pc:docMk/>
          <pc:sldMk cId="865997387" sldId="362"/>
        </pc:sldMkLst>
        <pc:spChg chg="mod">
          <ac:chgData name="ELPIDIO MAZZA" userId="53507a8b-ded2-4801-a6d8-3747fd5c3bbd" providerId="ADAL" clId="{7AA459D7-38CB-4342-9CF0-9CAD0148E248}" dt="2021-12-15T11:37:51.921" v="175" actId="255"/>
          <ac:spMkLst>
            <pc:docMk/>
            <pc:sldMk cId="865997387" sldId="362"/>
            <ac:spMk id="2" creationId="{300D2589-5627-4758-817F-C0426A9CD1F4}"/>
          </ac:spMkLst>
        </pc:spChg>
        <pc:spChg chg="add mod">
          <ac:chgData name="ELPIDIO MAZZA" userId="53507a8b-ded2-4801-a6d8-3747fd5c3bbd" providerId="ADAL" clId="{7AA459D7-38CB-4342-9CF0-9CAD0148E248}" dt="2021-12-15T15:33:01.971" v="547" actId="20577"/>
          <ac:spMkLst>
            <pc:docMk/>
            <pc:sldMk cId="865997387" sldId="362"/>
            <ac:spMk id="5" creationId="{E27E30ED-B67B-465E-9EDC-2AE62D294A96}"/>
          </ac:spMkLst>
        </pc:spChg>
        <pc:spChg chg="add mod">
          <ac:chgData name="ELPIDIO MAZZA" userId="53507a8b-ded2-4801-a6d8-3747fd5c3bbd" providerId="ADAL" clId="{7AA459D7-38CB-4342-9CF0-9CAD0148E248}" dt="2021-12-15T15:33:23.461" v="548" actId="12"/>
          <ac:spMkLst>
            <pc:docMk/>
            <pc:sldMk cId="865997387" sldId="362"/>
            <ac:spMk id="10" creationId="{5362D4F4-6158-42EC-8627-4AC95D3594AB}"/>
          </ac:spMkLst>
        </pc:spChg>
        <pc:spChg chg="add mod">
          <ac:chgData name="ELPIDIO MAZZA" userId="53507a8b-ded2-4801-a6d8-3747fd5c3bbd" providerId="ADAL" clId="{7AA459D7-38CB-4342-9CF0-9CAD0148E248}" dt="2021-12-15T15:33:32.810" v="549" actId="12"/>
          <ac:spMkLst>
            <pc:docMk/>
            <pc:sldMk cId="865997387" sldId="362"/>
            <ac:spMk id="11" creationId="{43AA407B-9C03-46F0-9039-847D4F99A083}"/>
          </ac:spMkLst>
        </pc:spChg>
        <pc:spChg chg="add mod">
          <ac:chgData name="ELPIDIO MAZZA" userId="53507a8b-ded2-4801-a6d8-3747fd5c3bbd" providerId="ADAL" clId="{7AA459D7-38CB-4342-9CF0-9CAD0148E248}" dt="2021-12-15T16:10:29.383" v="567" actId="20577"/>
          <ac:spMkLst>
            <pc:docMk/>
            <pc:sldMk cId="865997387" sldId="362"/>
            <ac:spMk id="12" creationId="{28EEBEFD-BF31-4CB9-8D30-A133BD5357DE}"/>
          </ac:spMkLst>
        </pc:spChg>
        <pc:spChg chg="add del mod">
          <ac:chgData name="ELPIDIO MAZZA" userId="53507a8b-ded2-4801-a6d8-3747fd5c3bbd" providerId="ADAL" clId="{7AA459D7-38CB-4342-9CF0-9CAD0148E248}" dt="2021-12-15T15:32:23.363" v="517" actId="478"/>
          <ac:spMkLst>
            <pc:docMk/>
            <pc:sldMk cId="865997387" sldId="362"/>
            <ac:spMk id="13" creationId="{DB9E9B32-F510-45D9-8B26-887ED02F38D0}"/>
          </ac:spMkLst>
        </pc:spChg>
        <pc:spChg chg="del">
          <ac:chgData name="ELPIDIO MAZZA" userId="53507a8b-ded2-4801-a6d8-3747fd5c3bbd" providerId="ADAL" clId="{7AA459D7-38CB-4342-9CF0-9CAD0148E248}" dt="2021-12-15T11:22:12.591" v="138" actId="478"/>
          <ac:spMkLst>
            <pc:docMk/>
            <pc:sldMk cId="865997387" sldId="362"/>
            <ac:spMk id="16" creationId="{217FBD92-E0F4-4C88-8BC4-439566ECEF99}"/>
          </ac:spMkLst>
        </pc:spChg>
        <pc:spChg chg="del">
          <ac:chgData name="ELPIDIO MAZZA" userId="53507a8b-ded2-4801-a6d8-3747fd5c3bbd" providerId="ADAL" clId="{7AA459D7-38CB-4342-9CF0-9CAD0148E248}" dt="2021-12-15T11:22:13.497" v="139" actId="478"/>
          <ac:spMkLst>
            <pc:docMk/>
            <pc:sldMk cId="865997387" sldId="362"/>
            <ac:spMk id="17" creationId="{4DCF1128-1CD5-420C-B0C0-1C467F7ED208}"/>
          </ac:spMkLst>
        </pc:spChg>
        <pc:spChg chg="del">
          <ac:chgData name="ELPIDIO MAZZA" userId="53507a8b-ded2-4801-a6d8-3747fd5c3bbd" providerId="ADAL" clId="{7AA459D7-38CB-4342-9CF0-9CAD0148E248}" dt="2021-12-15T11:22:13.767" v="140" actId="478"/>
          <ac:spMkLst>
            <pc:docMk/>
            <pc:sldMk cId="865997387" sldId="362"/>
            <ac:spMk id="18" creationId="{05733C0C-907F-4DA2-8166-4DBE2574E45C}"/>
          </ac:spMkLst>
        </pc:spChg>
        <pc:spChg chg="del mod">
          <ac:chgData name="ELPIDIO MAZZA" userId="53507a8b-ded2-4801-a6d8-3747fd5c3bbd" providerId="ADAL" clId="{7AA459D7-38CB-4342-9CF0-9CAD0148E248}" dt="2021-12-15T11:22:16.398" v="144" actId="478"/>
          <ac:spMkLst>
            <pc:docMk/>
            <pc:sldMk cId="865997387" sldId="362"/>
            <ac:spMk id="19" creationId="{DD8C5D52-FC58-4630-958D-57A396E35F90}"/>
          </ac:spMkLst>
        </pc:spChg>
        <pc:spChg chg="del">
          <ac:chgData name="ELPIDIO MAZZA" userId="53507a8b-ded2-4801-a6d8-3747fd5c3bbd" providerId="ADAL" clId="{7AA459D7-38CB-4342-9CF0-9CAD0148E248}" dt="2021-12-15T11:22:19.743" v="146" actId="478"/>
          <ac:spMkLst>
            <pc:docMk/>
            <pc:sldMk cId="865997387" sldId="362"/>
            <ac:spMk id="23" creationId="{947F9F5E-1696-4A90-9BBF-73D2A42FB438}"/>
          </ac:spMkLst>
        </pc:spChg>
        <pc:spChg chg="del mod">
          <ac:chgData name="ELPIDIO MAZZA" userId="53507a8b-ded2-4801-a6d8-3747fd5c3bbd" providerId="ADAL" clId="{7AA459D7-38CB-4342-9CF0-9CAD0148E248}" dt="2021-12-15T11:22:23.511" v="148" actId="478"/>
          <ac:spMkLst>
            <pc:docMk/>
            <pc:sldMk cId="865997387" sldId="362"/>
            <ac:spMk id="24" creationId="{93578BB3-9266-47C6-9DAC-D9D440BE0827}"/>
          </ac:spMkLst>
        </pc:spChg>
        <pc:graphicFrameChg chg="del">
          <ac:chgData name="ELPIDIO MAZZA" userId="53507a8b-ded2-4801-a6d8-3747fd5c3bbd" providerId="ADAL" clId="{7AA459D7-38CB-4342-9CF0-9CAD0148E248}" dt="2021-12-15T11:22:17.670" v="145" actId="478"/>
          <ac:graphicFrameMkLst>
            <pc:docMk/>
            <pc:sldMk cId="865997387" sldId="362"/>
            <ac:graphicFrameMk id="7" creationId="{6C18AA30-3CB0-4996-80B0-FB119C3A6C52}"/>
          </ac:graphicFrameMkLst>
        </pc:graphicFrameChg>
        <pc:picChg chg="add mod">
          <ac:chgData name="ELPIDIO MAZZA" userId="53507a8b-ded2-4801-a6d8-3747fd5c3bbd" providerId="ADAL" clId="{7AA459D7-38CB-4342-9CF0-9CAD0148E248}" dt="2021-12-15T11:25:17.414" v="158" actId="14100"/>
          <ac:picMkLst>
            <pc:docMk/>
            <pc:sldMk cId="865997387" sldId="362"/>
            <ac:picMk id="4" creationId="{8AB31CCF-7971-4E5C-9780-E8675F74DE43}"/>
          </ac:picMkLst>
        </pc:picChg>
        <pc:cxnChg chg="del">
          <ac:chgData name="ELPIDIO MAZZA" userId="53507a8b-ded2-4801-a6d8-3747fd5c3bbd" providerId="ADAL" clId="{7AA459D7-38CB-4342-9CF0-9CAD0148E248}" dt="2021-12-15T11:22:15.334" v="142" actId="478"/>
          <ac:cxnSpMkLst>
            <pc:docMk/>
            <pc:sldMk cId="865997387" sldId="362"/>
            <ac:cxnSpMk id="21" creationId="{4AFCBD47-D50A-41D0-A38F-679552A23081}"/>
          </ac:cxnSpMkLst>
        </pc:cxnChg>
        <pc:cxnChg chg="del">
          <ac:chgData name="ELPIDIO MAZZA" userId="53507a8b-ded2-4801-a6d8-3747fd5c3bbd" providerId="ADAL" clId="{7AA459D7-38CB-4342-9CF0-9CAD0148E248}" dt="2021-12-15T11:22:15.334" v="142" actId="478"/>
          <ac:cxnSpMkLst>
            <pc:docMk/>
            <pc:sldMk cId="865997387" sldId="362"/>
            <ac:cxnSpMk id="22" creationId="{C65EC775-DA75-4B6E-A3E7-021AE3CCBFA4}"/>
          </ac:cxnSpMkLst>
        </pc:cxnChg>
      </pc:sldChg>
      <pc:sldChg chg="addSp delSp modSp mod">
        <pc:chgData name="ELPIDIO MAZZA" userId="53507a8b-ded2-4801-a6d8-3747fd5c3bbd" providerId="ADAL" clId="{7AA459D7-38CB-4342-9CF0-9CAD0148E248}" dt="2021-12-15T16:17:05.517" v="574" actId="478"/>
        <pc:sldMkLst>
          <pc:docMk/>
          <pc:sldMk cId="3986231055" sldId="363"/>
        </pc:sldMkLst>
        <pc:picChg chg="add del mod">
          <ac:chgData name="ELPIDIO MAZZA" userId="53507a8b-ded2-4801-a6d8-3747fd5c3bbd" providerId="ADAL" clId="{7AA459D7-38CB-4342-9CF0-9CAD0148E248}" dt="2021-12-15T16:17:05.517" v="574" actId="478"/>
          <ac:picMkLst>
            <pc:docMk/>
            <pc:sldMk cId="3986231055" sldId="363"/>
            <ac:picMk id="7" creationId="{E7C5198A-2C2A-46D2-840B-9BF1C39385C6}"/>
          </ac:picMkLst>
        </pc:picChg>
      </pc:sldChg>
    </pc:docChg>
  </pc:docChgLst>
  <pc:docChgLst>
    <pc:chgData name="CARMINE FERRARA" userId="ffed151d-22c5-4597-acf5-8fa55eb0d57b" providerId="ADAL" clId="{03358C15-0434-43FF-8991-F5A0A5C5834F}"/>
    <pc:docChg chg="undo custSel modSld sldOrd">
      <pc:chgData name="CARMINE FERRARA" userId="ffed151d-22c5-4597-acf5-8fa55eb0d57b" providerId="ADAL" clId="{03358C15-0434-43FF-8991-F5A0A5C5834F}" dt="2021-12-21T15:25:52.561" v="10" actId="1076"/>
      <pc:docMkLst>
        <pc:docMk/>
      </pc:docMkLst>
      <pc:sldChg chg="modSp mod">
        <pc:chgData name="CARMINE FERRARA" userId="ffed151d-22c5-4597-acf5-8fa55eb0d57b" providerId="ADAL" clId="{03358C15-0434-43FF-8991-F5A0A5C5834F}" dt="2021-12-15T12:02:21.113" v="3" actId="1076"/>
        <pc:sldMkLst>
          <pc:docMk/>
          <pc:sldMk cId="967779007" sldId="290"/>
        </pc:sldMkLst>
        <pc:spChg chg="mod">
          <ac:chgData name="CARMINE FERRARA" userId="ffed151d-22c5-4597-acf5-8fa55eb0d57b" providerId="ADAL" clId="{03358C15-0434-43FF-8991-F5A0A5C5834F}" dt="2021-12-15T12:02:21.113" v="3" actId="1076"/>
          <ac:spMkLst>
            <pc:docMk/>
            <pc:sldMk cId="967779007" sldId="290"/>
            <ac:spMk id="24" creationId="{07EC0F3C-FB5E-4D1A-BDCF-C9BDDC965516}"/>
          </ac:spMkLst>
        </pc:spChg>
        <pc:picChg chg="mod">
          <ac:chgData name="CARMINE FERRARA" userId="ffed151d-22c5-4597-acf5-8fa55eb0d57b" providerId="ADAL" clId="{03358C15-0434-43FF-8991-F5A0A5C5834F}" dt="2021-12-15T12:01:57.102" v="0" actId="1076"/>
          <ac:picMkLst>
            <pc:docMk/>
            <pc:sldMk cId="967779007" sldId="290"/>
            <ac:picMk id="7" creationId="{2A626668-4AD5-4E44-997C-97DDBBB6FEB5}"/>
          </ac:picMkLst>
        </pc:picChg>
      </pc:sldChg>
      <pc:sldChg chg="delSp modSp mod">
        <pc:chgData name="CARMINE FERRARA" userId="ffed151d-22c5-4597-acf5-8fa55eb0d57b" providerId="ADAL" clId="{03358C15-0434-43FF-8991-F5A0A5C5834F}" dt="2021-12-18T09:03:05.347" v="5" actId="478"/>
        <pc:sldMkLst>
          <pc:docMk/>
          <pc:sldMk cId="1123884877" sldId="307"/>
        </pc:sldMkLst>
        <pc:grpChg chg="del mod">
          <ac:chgData name="CARMINE FERRARA" userId="ffed151d-22c5-4597-acf5-8fa55eb0d57b" providerId="ADAL" clId="{03358C15-0434-43FF-8991-F5A0A5C5834F}" dt="2021-12-18T09:03:05.347" v="5" actId="478"/>
          <ac:grpSpMkLst>
            <pc:docMk/>
            <pc:sldMk cId="1123884877" sldId="307"/>
            <ac:grpSpMk id="44" creationId="{3B644937-B4C7-487D-AB73-3D8F8E632FEA}"/>
          </ac:grpSpMkLst>
        </pc:grpChg>
      </pc:sldChg>
      <pc:sldChg chg="ord">
        <pc:chgData name="CARMINE FERRARA" userId="ffed151d-22c5-4597-acf5-8fa55eb0d57b" providerId="ADAL" clId="{03358C15-0434-43FF-8991-F5A0A5C5834F}" dt="2021-12-21T15:25:50.349" v="9" actId="20578"/>
        <pc:sldMkLst>
          <pc:docMk/>
          <pc:sldMk cId="557322390" sldId="364"/>
        </pc:sldMkLst>
      </pc:sldChg>
      <pc:sldChg chg="modSp mod">
        <pc:chgData name="CARMINE FERRARA" userId="ffed151d-22c5-4597-acf5-8fa55eb0d57b" providerId="ADAL" clId="{03358C15-0434-43FF-8991-F5A0A5C5834F}" dt="2021-12-21T15:25:52.561" v="10" actId="1076"/>
        <pc:sldMkLst>
          <pc:docMk/>
          <pc:sldMk cId="452955173" sldId="592"/>
        </pc:sldMkLst>
        <pc:picChg chg="mod">
          <ac:chgData name="CARMINE FERRARA" userId="ffed151d-22c5-4597-acf5-8fa55eb0d57b" providerId="ADAL" clId="{03358C15-0434-43FF-8991-F5A0A5C5834F}" dt="2021-12-21T15:25:52.561" v="10" actId="1076"/>
          <ac:picMkLst>
            <pc:docMk/>
            <pc:sldMk cId="452955173" sldId="592"/>
            <ac:picMk id="6" creationId="{19292620-6171-4C08-9ACD-3A82C97F2F79}"/>
          </ac:picMkLst>
        </pc:picChg>
      </pc:sldChg>
    </pc:docChg>
  </pc:docChgLst>
  <pc:docChgLst>
    <pc:chgData name="MARIKA SPAGNA ZITO" userId="S::m.spagnazito1@studenti.unisa.it::7ee4593e-da0d-4293-9e34-e4d43d629f02" providerId="AD" clId="Web-{9B368A20-F927-466D-7FE5-803F0F3DB81C}"/>
    <pc:docChg chg="sldOrd">
      <pc:chgData name="MARIKA SPAGNA ZITO" userId="S::m.spagnazito1@studenti.unisa.it::7ee4593e-da0d-4293-9e34-e4d43d629f02" providerId="AD" clId="Web-{9B368A20-F927-466D-7FE5-803F0F3DB81C}" dt="2021-12-14T14:07:58.527" v="1"/>
      <pc:docMkLst>
        <pc:docMk/>
      </pc:docMkLst>
      <pc:sldChg chg="ord">
        <pc:chgData name="MARIKA SPAGNA ZITO" userId="S::m.spagnazito1@studenti.unisa.it::7ee4593e-da0d-4293-9e34-e4d43d629f02" providerId="AD" clId="Web-{9B368A20-F927-466D-7FE5-803F0F3DB81C}" dt="2021-12-14T14:07:32.276" v="0"/>
        <pc:sldMkLst>
          <pc:docMk/>
          <pc:sldMk cId="1389923399" sldId="344"/>
        </pc:sldMkLst>
      </pc:sldChg>
      <pc:sldChg chg="ord">
        <pc:chgData name="MARIKA SPAGNA ZITO" userId="S::m.spagnazito1@studenti.unisa.it::7ee4593e-da0d-4293-9e34-e4d43d629f02" providerId="AD" clId="Web-{9B368A20-F927-466D-7FE5-803F0F3DB81C}" dt="2021-12-14T14:07:58.527" v="1"/>
        <pc:sldMkLst>
          <pc:docMk/>
          <pc:sldMk cId="2455616907" sldId="346"/>
        </pc:sldMkLst>
      </pc:sldChg>
    </pc:docChg>
  </pc:docChgLst>
  <pc:docChgLst>
    <pc:chgData name="FABIO SIEPE" userId="S::f.siepe1@studenti.unisa.it::93ba5dac-c976-4bfa-b262-3812b097889a" providerId="AD" clId="Web-{4F33587A-5CF1-4FF3-BEBD-4E1CD5794D3B}"/>
    <pc:docChg chg="modSld">
      <pc:chgData name="FABIO SIEPE" userId="S::f.siepe1@studenti.unisa.it::93ba5dac-c976-4bfa-b262-3812b097889a" providerId="AD" clId="Web-{4F33587A-5CF1-4FF3-BEBD-4E1CD5794D3B}" dt="2021-12-17T10:20:57.750" v="7" actId="1076"/>
      <pc:docMkLst>
        <pc:docMk/>
      </pc:docMkLst>
      <pc:sldChg chg="modSp">
        <pc:chgData name="FABIO SIEPE" userId="S::f.siepe1@studenti.unisa.it::93ba5dac-c976-4bfa-b262-3812b097889a" providerId="AD" clId="Web-{4F33587A-5CF1-4FF3-BEBD-4E1CD5794D3B}" dt="2021-12-17T10:20:57.750" v="7" actId="1076"/>
        <pc:sldMkLst>
          <pc:docMk/>
          <pc:sldMk cId="2237534520" sldId="331"/>
        </pc:sldMkLst>
        <pc:spChg chg="mod">
          <ac:chgData name="FABIO SIEPE" userId="S::f.siepe1@studenti.unisa.it::93ba5dac-c976-4bfa-b262-3812b097889a" providerId="AD" clId="Web-{4F33587A-5CF1-4FF3-BEBD-4E1CD5794D3B}" dt="2021-12-17T10:20:52.015" v="6" actId="1076"/>
          <ac:spMkLst>
            <pc:docMk/>
            <pc:sldMk cId="2237534520" sldId="331"/>
            <ac:spMk id="4" creationId="{29F233E2-B6A7-40A5-81D2-24D2F3C15F82}"/>
          </ac:spMkLst>
        </pc:spChg>
        <pc:spChg chg="mod">
          <ac:chgData name="FABIO SIEPE" userId="S::f.siepe1@studenti.unisa.it::93ba5dac-c976-4bfa-b262-3812b097889a" providerId="AD" clId="Web-{4F33587A-5CF1-4FF3-BEBD-4E1CD5794D3B}" dt="2021-12-17T10:20:57.750" v="7" actId="1076"/>
          <ac:spMkLst>
            <pc:docMk/>
            <pc:sldMk cId="2237534520" sldId="331"/>
            <ac:spMk id="37" creationId="{3AF315A7-36B8-4D0F-9A1E-1D06B8766685}"/>
          </ac:spMkLst>
        </pc:spChg>
      </pc:sldChg>
    </pc:docChg>
  </pc:docChgLst>
  <pc:docChgLst>
    <pc:chgData name="KEVIN PACIFICO" userId="S::k.pacifico@studenti.unisa.it::730a34f5-cf7f-4f4a-bfd1-daada846515b" providerId="AD" clId="Web-{08B8BFCB-A4A5-7C13-B682-7DA275122B22}"/>
    <pc:docChg chg="modSld">
      <pc:chgData name="KEVIN PACIFICO" userId="S::k.pacifico@studenti.unisa.it::730a34f5-cf7f-4f4a-bfd1-daada846515b" providerId="AD" clId="Web-{08B8BFCB-A4A5-7C13-B682-7DA275122B22}" dt="2021-12-19T15:45:42.534" v="0"/>
      <pc:docMkLst>
        <pc:docMk/>
      </pc:docMkLst>
      <pc:sldChg chg="modSp">
        <pc:chgData name="KEVIN PACIFICO" userId="S::k.pacifico@studenti.unisa.it::730a34f5-cf7f-4f4a-bfd1-daada846515b" providerId="AD" clId="Web-{08B8BFCB-A4A5-7C13-B682-7DA275122B22}" dt="2021-12-19T15:45:42.534" v="0"/>
        <pc:sldMkLst>
          <pc:docMk/>
          <pc:sldMk cId="967779007" sldId="290"/>
        </pc:sldMkLst>
        <pc:picChg chg="mod">
          <ac:chgData name="KEVIN PACIFICO" userId="S::k.pacifico@studenti.unisa.it::730a34f5-cf7f-4f4a-bfd1-daada846515b" providerId="AD" clId="Web-{08B8BFCB-A4A5-7C13-B682-7DA275122B22}" dt="2021-12-19T15:45:42.534" v="0"/>
          <ac:picMkLst>
            <pc:docMk/>
            <pc:sldMk cId="967779007" sldId="290"/>
            <ac:picMk id="4" creationId="{4CEF6F00-4DD5-4359-96EC-3753BC238FEA}"/>
          </ac:picMkLst>
        </pc:picChg>
      </pc:sldChg>
    </pc:docChg>
  </pc:docChgLst>
  <pc:docChgLst>
    <pc:chgData name="FABIO SIEPE" userId="S::f.siepe1@studenti.unisa.it::93ba5dac-c976-4bfa-b262-3812b097889a" providerId="AD" clId="Web-{DFF7E3D5-0B6D-4550-D9F9-20ABC11D63CB}"/>
    <pc:docChg chg="modSld">
      <pc:chgData name="FABIO SIEPE" userId="S::f.siepe1@studenti.unisa.it::93ba5dac-c976-4bfa-b262-3812b097889a" providerId="AD" clId="Web-{DFF7E3D5-0B6D-4550-D9F9-20ABC11D63CB}" dt="2021-12-16T17:10:23.189" v="141"/>
      <pc:docMkLst>
        <pc:docMk/>
      </pc:docMkLst>
      <pc:sldChg chg="modSp">
        <pc:chgData name="FABIO SIEPE" userId="S::f.siepe1@studenti.unisa.it::93ba5dac-c976-4bfa-b262-3812b097889a" providerId="AD" clId="Web-{DFF7E3D5-0B6D-4550-D9F9-20ABC11D63CB}" dt="2021-12-16T17:10:23.189" v="141"/>
        <pc:sldMkLst>
          <pc:docMk/>
          <pc:sldMk cId="3480974112" sldId="335"/>
        </pc:sldMkLst>
        <pc:spChg chg="mod">
          <ac:chgData name="FABIO SIEPE" userId="S::f.siepe1@studenti.unisa.it::93ba5dac-c976-4bfa-b262-3812b097889a" providerId="AD" clId="Web-{DFF7E3D5-0B6D-4550-D9F9-20ABC11D63CB}" dt="2021-12-16T16:35:58.669" v="79" actId="20577"/>
          <ac:spMkLst>
            <pc:docMk/>
            <pc:sldMk cId="3480974112" sldId="335"/>
            <ac:spMk id="19" creationId="{678E4235-2D3C-4A9E-92C9-DD0FE627F03B}"/>
          </ac:spMkLst>
        </pc:spChg>
        <pc:graphicFrameChg chg="mod modGraphic">
          <ac:chgData name="FABIO SIEPE" userId="S::f.siepe1@studenti.unisa.it::93ba5dac-c976-4bfa-b262-3812b097889a" providerId="AD" clId="Web-{DFF7E3D5-0B6D-4550-D9F9-20ABC11D63CB}" dt="2021-12-16T17:10:23.189" v="141"/>
          <ac:graphicFrameMkLst>
            <pc:docMk/>
            <pc:sldMk cId="3480974112" sldId="335"/>
            <ac:graphicFrameMk id="17" creationId="{68AE6BC4-C6C1-42A8-908B-B33518001BF6}"/>
          </ac:graphicFrameMkLst>
        </pc:graphicFrameChg>
      </pc:sldChg>
      <pc:sldChg chg="modSp">
        <pc:chgData name="FABIO SIEPE" userId="S::f.siepe1@studenti.unisa.it::93ba5dac-c976-4bfa-b262-3812b097889a" providerId="AD" clId="Web-{DFF7E3D5-0B6D-4550-D9F9-20ABC11D63CB}" dt="2021-12-16T16:36:01.591" v="80" actId="20577"/>
        <pc:sldMkLst>
          <pc:docMk/>
          <pc:sldMk cId="2005199246" sldId="338"/>
        </pc:sldMkLst>
        <pc:spChg chg="mod">
          <ac:chgData name="FABIO SIEPE" userId="S::f.siepe1@studenti.unisa.it::93ba5dac-c976-4bfa-b262-3812b097889a" providerId="AD" clId="Web-{DFF7E3D5-0B6D-4550-D9F9-20ABC11D63CB}" dt="2021-12-16T16:36:01.591" v="80" actId="20577"/>
          <ac:spMkLst>
            <pc:docMk/>
            <pc:sldMk cId="2005199246" sldId="338"/>
            <ac:spMk id="2" creationId="{00000000-0000-0000-0000-000000000000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5:08.184" v="61" actId="20577"/>
        <pc:sldMkLst>
          <pc:docMk/>
          <pc:sldMk cId="2455616907" sldId="346"/>
        </pc:sldMkLst>
        <pc:spChg chg="mod">
          <ac:chgData name="FABIO SIEPE" userId="S::f.siepe1@studenti.unisa.it::93ba5dac-c976-4bfa-b262-3812b097889a" providerId="AD" clId="Web-{DFF7E3D5-0B6D-4550-D9F9-20ABC11D63CB}" dt="2021-12-16T16:35:08.184" v="61" actId="20577"/>
          <ac:spMkLst>
            <pc:docMk/>
            <pc:sldMk cId="2455616907" sldId="346"/>
            <ac:spMk id="2" creationId="{D33509BC-D157-4C1F-8565-DF3EA516672A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7:37.030" v="89"/>
        <pc:sldMkLst>
          <pc:docMk/>
          <pc:sldMk cId="2972214710" sldId="348"/>
        </pc:sldMkLst>
        <pc:spChg chg="mod">
          <ac:chgData name="FABIO SIEPE" userId="S::f.siepe1@studenti.unisa.it::93ba5dac-c976-4bfa-b262-3812b097889a" providerId="AD" clId="Web-{DFF7E3D5-0B6D-4550-D9F9-20ABC11D63CB}" dt="2021-12-16T16:37:37.030" v="89"/>
          <ac:spMkLst>
            <pc:docMk/>
            <pc:sldMk cId="2972214710" sldId="348"/>
            <ac:spMk id="2" creationId="{D991F9A2-DDA2-4F0F-B083-80D5E2A6A24E}"/>
          </ac:spMkLst>
        </pc:spChg>
      </pc:sldChg>
      <pc:sldChg chg="addSp delSp modSp">
        <pc:chgData name="FABIO SIEPE" userId="S::f.siepe1@studenti.unisa.it::93ba5dac-c976-4bfa-b262-3812b097889a" providerId="AD" clId="Web-{DFF7E3D5-0B6D-4550-D9F9-20ABC11D63CB}" dt="2021-12-16T16:33:38.213" v="20" actId="20577"/>
        <pc:sldMkLst>
          <pc:docMk/>
          <pc:sldMk cId="2048818273" sldId="353"/>
        </pc:sldMkLst>
        <pc:spChg chg="add mod">
          <ac:chgData name="FABIO SIEPE" userId="S::f.siepe1@studenti.unisa.it::93ba5dac-c976-4bfa-b262-3812b097889a" providerId="AD" clId="Web-{DFF7E3D5-0B6D-4550-D9F9-20ABC11D63CB}" dt="2021-12-16T16:33:38.213" v="20" actId="20577"/>
          <ac:spMkLst>
            <pc:docMk/>
            <pc:sldMk cId="2048818273" sldId="353"/>
            <ac:spMk id="2" creationId="{64531252-7E2B-451E-800A-F2607DA73A35}"/>
          </ac:spMkLst>
        </pc:spChg>
        <pc:spChg chg="add del">
          <ac:chgData name="FABIO SIEPE" userId="S::f.siepe1@studenti.unisa.it::93ba5dac-c976-4bfa-b262-3812b097889a" providerId="AD" clId="Web-{DFF7E3D5-0B6D-4550-D9F9-20ABC11D63CB}" dt="2021-12-16T16:33:16.197" v="16"/>
          <ac:spMkLst>
            <pc:docMk/>
            <pc:sldMk cId="2048818273" sldId="353"/>
            <ac:spMk id="5" creationId="{59DC37A1-5C80-46D8-AAF6-5B0196D7056C}"/>
          </ac:spMkLst>
        </pc:spChg>
        <pc:spChg chg="add del">
          <ac:chgData name="FABIO SIEPE" userId="S::f.siepe1@studenti.unisa.it::93ba5dac-c976-4bfa-b262-3812b097889a" providerId="AD" clId="Web-{DFF7E3D5-0B6D-4550-D9F9-20ABC11D63CB}" dt="2021-12-16T16:33:12.822" v="15"/>
          <ac:spMkLst>
            <pc:docMk/>
            <pc:sldMk cId="2048818273" sldId="353"/>
            <ac:spMk id="6" creationId="{940502C0-26D1-4FB0-967D-4B428586909F}"/>
          </ac:spMkLst>
        </pc:spChg>
        <pc:spChg chg="mod">
          <ac:chgData name="FABIO SIEPE" userId="S::f.siepe1@studenti.unisa.it::93ba5dac-c976-4bfa-b262-3812b097889a" providerId="AD" clId="Web-{DFF7E3D5-0B6D-4550-D9F9-20ABC11D63CB}" dt="2021-12-16T16:33:05.338" v="11" actId="1076"/>
          <ac:spMkLst>
            <pc:docMk/>
            <pc:sldMk cId="2048818273" sldId="353"/>
            <ac:spMk id="7" creationId="{0772D49B-B011-4D1A-A325-0BACFC27FC0B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5:12.059" v="62" actId="20577"/>
        <pc:sldMkLst>
          <pc:docMk/>
          <pc:sldMk cId="4111432914" sldId="354"/>
        </pc:sldMkLst>
        <pc:spChg chg="mod">
          <ac:chgData name="FABIO SIEPE" userId="S::f.siepe1@studenti.unisa.it::93ba5dac-c976-4bfa-b262-3812b097889a" providerId="AD" clId="Web-{DFF7E3D5-0B6D-4550-D9F9-20ABC11D63CB}" dt="2021-12-16T16:35:12.059" v="62" actId="20577"/>
          <ac:spMkLst>
            <pc:docMk/>
            <pc:sldMk cId="4111432914" sldId="354"/>
            <ac:spMk id="2" creationId="{300D2589-5627-4758-817F-C0426A9CD1F4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5:27.653" v="70" actId="20577"/>
        <pc:sldMkLst>
          <pc:docMk/>
          <pc:sldMk cId="1171368192" sldId="356"/>
        </pc:sldMkLst>
        <pc:spChg chg="mod">
          <ac:chgData name="FABIO SIEPE" userId="S::f.siepe1@studenti.unisa.it::93ba5dac-c976-4bfa-b262-3812b097889a" providerId="AD" clId="Web-{DFF7E3D5-0B6D-4550-D9F9-20ABC11D63CB}" dt="2021-12-16T16:35:27.653" v="70" actId="20577"/>
          <ac:spMkLst>
            <pc:docMk/>
            <pc:sldMk cId="1171368192" sldId="356"/>
            <ac:spMk id="2" creationId="{9A6C4E2A-847A-4E8F-A6A9-FDB760C1BA8D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5:45.794" v="72" actId="20577"/>
        <pc:sldMkLst>
          <pc:docMk/>
          <pc:sldMk cId="3681222528" sldId="360"/>
        </pc:sldMkLst>
        <pc:spChg chg="mod">
          <ac:chgData name="FABIO SIEPE" userId="S::f.siepe1@studenti.unisa.it::93ba5dac-c976-4bfa-b262-3812b097889a" providerId="AD" clId="Web-{DFF7E3D5-0B6D-4550-D9F9-20ABC11D63CB}" dt="2021-12-16T16:35:45.794" v="72" actId="20577"/>
          <ac:spMkLst>
            <pc:docMk/>
            <pc:sldMk cId="3681222528" sldId="360"/>
            <ac:spMk id="2" creationId="{300D2589-5627-4758-817F-C0426A9CD1F4}"/>
          </ac:spMkLst>
        </pc:spChg>
      </pc:sldChg>
      <pc:sldChg chg="modSp">
        <pc:chgData name="FABIO SIEPE" userId="S::f.siepe1@studenti.unisa.it::93ba5dac-c976-4bfa-b262-3812b097889a" providerId="AD" clId="Web-{DFF7E3D5-0B6D-4550-D9F9-20ABC11D63CB}" dt="2021-12-16T16:35:14.871" v="63" actId="20577"/>
        <pc:sldMkLst>
          <pc:docMk/>
          <pc:sldMk cId="865997387" sldId="362"/>
        </pc:sldMkLst>
        <pc:spChg chg="mod">
          <ac:chgData name="FABIO SIEPE" userId="S::f.siepe1@studenti.unisa.it::93ba5dac-c976-4bfa-b262-3812b097889a" providerId="AD" clId="Web-{DFF7E3D5-0B6D-4550-D9F9-20ABC11D63CB}" dt="2021-12-16T16:35:14.871" v="63" actId="20577"/>
          <ac:spMkLst>
            <pc:docMk/>
            <pc:sldMk cId="865997387" sldId="362"/>
            <ac:spMk id="2" creationId="{300D2589-5627-4758-817F-C0426A9CD1F4}"/>
          </ac:spMkLst>
        </pc:spChg>
      </pc:sldChg>
    </pc:docChg>
  </pc:docChgLst>
  <pc:docChgLst>
    <pc:chgData name="MATTIA SAPERE" userId="S::m.sapere16@studenti.unisa.it::b1461ecb-4a70-43fc-b3c4-3dc18b3f004d" providerId="AD" clId="Web-{CD59176B-7846-DBA9-D1EC-E60EC87D092F}"/>
    <pc:docChg chg="modSld">
      <pc:chgData name="MATTIA SAPERE" userId="S::m.sapere16@studenti.unisa.it::b1461ecb-4a70-43fc-b3c4-3dc18b3f004d" providerId="AD" clId="Web-{CD59176B-7846-DBA9-D1EC-E60EC87D092F}" dt="2021-12-16T18:00:41.504" v="874"/>
      <pc:docMkLst>
        <pc:docMk/>
      </pc:docMkLst>
      <pc:sldChg chg="addSp delSp modSp">
        <pc:chgData name="MATTIA SAPERE" userId="S::m.sapere16@studenti.unisa.it::b1461ecb-4a70-43fc-b3c4-3dc18b3f004d" providerId="AD" clId="Web-{CD59176B-7846-DBA9-D1EC-E60EC87D092F}" dt="2021-12-16T16:25:35.337" v="89" actId="1076"/>
        <pc:sldMkLst>
          <pc:docMk/>
          <pc:sldMk cId="967779007" sldId="290"/>
        </pc:sldMkLst>
        <pc:spChg chg="del">
          <ac:chgData name="MATTIA SAPERE" userId="S::m.sapere16@studenti.unisa.it::b1461ecb-4a70-43fc-b3c4-3dc18b3f004d" providerId="AD" clId="Web-{CD59176B-7846-DBA9-D1EC-E60EC87D092F}" dt="2021-12-16T16:23:48.284" v="59"/>
          <ac:spMkLst>
            <pc:docMk/>
            <pc:sldMk cId="967779007" sldId="290"/>
            <ac:spMk id="3" creationId="{00000000-0000-0000-0000-000000000000}"/>
          </ac:spMkLst>
        </pc:spChg>
        <pc:spChg chg="add mod">
          <ac:chgData name="MATTIA SAPERE" userId="S::m.sapere16@studenti.unisa.it::b1461ecb-4a70-43fc-b3c4-3dc18b3f004d" providerId="AD" clId="Web-{CD59176B-7846-DBA9-D1EC-E60EC87D092F}" dt="2021-12-16T16:25:35.337" v="89" actId="1076"/>
          <ac:spMkLst>
            <pc:docMk/>
            <pc:sldMk cId="967779007" sldId="290"/>
            <ac:spMk id="6" creationId="{2435446D-7BEB-43D8-93E1-B6E3FC34D5D7}"/>
          </ac:spMkLst>
        </pc:spChg>
        <pc:spChg chg="del">
          <ac:chgData name="MATTIA SAPERE" userId="S::m.sapere16@studenti.unisa.it::b1461ecb-4a70-43fc-b3c4-3dc18b3f004d" providerId="AD" clId="Web-{CD59176B-7846-DBA9-D1EC-E60EC87D092F}" dt="2021-12-16T16:23:53.440" v="61"/>
          <ac:spMkLst>
            <pc:docMk/>
            <pc:sldMk cId="967779007" sldId="290"/>
            <ac:spMk id="30" creationId="{8672661E-821F-4EE5-9E50-09D7B68B9391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35:05.466" v="339" actId="1076"/>
        <pc:sldMkLst>
          <pc:docMk/>
          <pc:sldMk cId="364121930" sldId="303"/>
        </pc:sldMkLst>
        <pc:spChg chg="mod">
          <ac:chgData name="MATTIA SAPERE" userId="S::m.sapere16@studenti.unisa.it::b1461ecb-4a70-43fc-b3c4-3dc18b3f004d" providerId="AD" clId="Web-{CD59176B-7846-DBA9-D1EC-E60EC87D092F}" dt="2021-12-16T16:35:05.466" v="339" actId="1076"/>
          <ac:spMkLst>
            <pc:docMk/>
            <pc:sldMk cId="364121930" sldId="303"/>
            <ac:spMk id="2" creationId="{685CE6DC-AD26-48F1-8965-5D880A2F2288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41:00.909" v="375" actId="1076"/>
        <pc:sldMkLst>
          <pc:docMk/>
          <pc:sldMk cId="1123884877" sldId="307"/>
        </pc:sldMkLst>
        <pc:spChg chg="mod">
          <ac:chgData name="MATTIA SAPERE" userId="S::m.sapere16@studenti.unisa.it::b1461ecb-4a70-43fc-b3c4-3dc18b3f004d" providerId="AD" clId="Web-{CD59176B-7846-DBA9-D1EC-E60EC87D092F}" dt="2021-12-16T16:41:00.909" v="375" actId="1076"/>
          <ac:spMkLst>
            <pc:docMk/>
            <pc:sldMk cId="1123884877" sldId="307"/>
            <ac:spMk id="42" creationId="{95080828-2C0C-49AD-BAB5-3A3969C24F8D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7:37:39.898" v="634"/>
        <pc:sldMkLst>
          <pc:docMk/>
          <pc:sldMk cId="2737942562" sldId="308"/>
        </pc:sldMkLst>
        <pc:spChg chg="mod">
          <ac:chgData name="MATTIA SAPERE" userId="S::m.sapere16@studenti.unisa.it::b1461ecb-4a70-43fc-b3c4-3dc18b3f004d" providerId="AD" clId="Web-{CD59176B-7846-DBA9-D1EC-E60EC87D092F}" dt="2021-12-16T16:26:53.904" v="121" actId="1076"/>
          <ac:spMkLst>
            <pc:docMk/>
            <pc:sldMk cId="2737942562" sldId="308"/>
            <ac:spMk id="2" creationId="{D735F7F3-C1B5-4B60-A00A-4EB618DDFB5A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33.710" v="631"/>
          <ac:spMkLst>
            <pc:docMk/>
            <pc:sldMk cId="2737942562" sldId="308"/>
            <ac:spMk id="4" creationId="{AE211872-F7B9-41BA-BFA6-A2FD0DDDDE7E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33.757" v="632"/>
          <ac:spMkLst>
            <pc:docMk/>
            <pc:sldMk cId="2737942562" sldId="308"/>
            <ac:spMk id="5" creationId="{53B462C5-B590-46E7-A120-538B11422452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33.788" v="633"/>
          <ac:spMkLst>
            <pc:docMk/>
            <pc:sldMk cId="2737942562" sldId="308"/>
            <ac:spMk id="6" creationId="{8DFE71A2-A059-42F9-A16A-443964548CF4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3:24.555" v="570"/>
          <ac:spMkLst>
            <pc:docMk/>
            <pc:sldMk cId="2737942562" sldId="308"/>
            <ac:spMk id="11" creationId="{7D44C4B4-5C73-40B4-8BF4-227CA461FDF7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26.616" v="630"/>
          <ac:spMkLst>
            <pc:docMk/>
            <pc:sldMk cId="2737942562" sldId="308"/>
            <ac:spMk id="13" creationId="{C0CCAD77-5B61-4BB7-9C9F-6D98C97F5D0E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43.254" v="623"/>
          <ac:spMkLst>
            <pc:docMk/>
            <pc:sldMk cId="2737942562" sldId="308"/>
            <ac:spMk id="20" creationId="{D69C377C-0CB6-4037-B9D2-2BFFCA94F26F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43.285" v="624"/>
          <ac:spMkLst>
            <pc:docMk/>
            <pc:sldMk cId="2737942562" sldId="308"/>
            <ac:spMk id="22" creationId="{A19F6FC1-A87F-452C-BEB0-276F445E502D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43.317" v="625"/>
          <ac:spMkLst>
            <pc:docMk/>
            <pc:sldMk cId="2737942562" sldId="308"/>
            <ac:spMk id="24" creationId="{23DAC91A-3A17-4E12-848F-88FEC0A94157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43.332" v="626"/>
          <ac:spMkLst>
            <pc:docMk/>
            <pc:sldMk cId="2737942562" sldId="308"/>
            <ac:spMk id="25" creationId="{2E5B8B34-DA3A-437B-BBBE-BDDDCDD48CB6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14.299" v="611"/>
          <ac:spMkLst>
            <pc:docMk/>
            <pc:sldMk cId="2737942562" sldId="308"/>
            <ac:spMk id="27" creationId="{8DA84168-248C-4836-AD6A-37C538B2A70F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14.377" v="614"/>
          <ac:spMkLst>
            <pc:docMk/>
            <pc:sldMk cId="2737942562" sldId="308"/>
            <ac:spMk id="29" creationId="{0EBA2475-2012-4413-886D-DA78B40A45B7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14.346" v="613"/>
          <ac:spMkLst>
            <pc:docMk/>
            <pc:sldMk cId="2737942562" sldId="308"/>
            <ac:spMk id="31" creationId="{1A1C1459-0E1C-474D-ABF6-4A6C1BD2F84D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14.330" v="612"/>
          <ac:spMkLst>
            <pc:docMk/>
            <pc:sldMk cId="2737942562" sldId="308"/>
            <ac:spMk id="32" creationId="{61C4EE15-34D1-43B7-BE9C-B8174413B8CA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34.254" v="619"/>
          <ac:spMkLst>
            <pc:docMk/>
            <pc:sldMk cId="2737942562" sldId="308"/>
            <ac:spMk id="34" creationId="{F4810B8B-B178-4765-8C33-54B42DA8FA96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34.285" v="620"/>
          <ac:spMkLst>
            <pc:docMk/>
            <pc:sldMk cId="2737942562" sldId="308"/>
            <ac:spMk id="36" creationId="{2CE919EA-2138-4320-BB17-701D514C510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34.316" v="621"/>
          <ac:spMkLst>
            <pc:docMk/>
            <pc:sldMk cId="2737942562" sldId="308"/>
            <ac:spMk id="38" creationId="{103E8C04-BF83-4866-A660-806AF5A6526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6:34.332" v="622"/>
          <ac:spMkLst>
            <pc:docMk/>
            <pc:sldMk cId="2737942562" sldId="308"/>
            <ac:spMk id="39" creationId="{BE959E7D-E26F-443F-BDCB-630F4F0EF199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4:45.513" v="581"/>
          <ac:spMkLst>
            <pc:docMk/>
            <pc:sldMk cId="2737942562" sldId="308"/>
            <ac:spMk id="41" creationId="{8254BF86-A527-4994-94D0-F9CF0B272C79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4:45.528" v="582"/>
          <ac:spMkLst>
            <pc:docMk/>
            <pc:sldMk cId="2737942562" sldId="308"/>
            <ac:spMk id="43" creationId="{BE551502-C6B1-4A4F-8BA2-CA27D0CF5BB1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4:45.544" v="583"/>
          <ac:spMkLst>
            <pc:docMk/>
            <pc:sldMk cId="2737942562" sldId="308"/>
            <ac:spMk id="44" creationId="{42C6717C-B1E7-4766-A168-F27E01E49C4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561" v="601"/>
          <ac:spMkLst>
            <pc:docMk/>
            <pc:sldMk cId="2737942562" sldId="308"/>
            <ac:spMk id="46" creationId="{3EF0F689-69D4-42A6-AF2B-961F32DD54CF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577" v="602"/>
          <ac:spMkLst>
            <pc:docMk/>
            <pc:sldMk cId="2737942562" sldId="308"/>
            <ac:spMk id="47" creationId="{EFCE8852-75B8-4159-AAC0-BAB24C8B3334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686" v="606"/>
          <ac:spMkLst>
            <pc:docMk/>
            <pc:sldMk cId="2737942562" sldId="308"/>
            <ac:spMk id="49" creationId="{DC19A5AA-19AA-45B7-B137-A2B2E7204236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718" v="607"/>
          <ac:spMkLst>
            <pc:docMk/>
            <pc:sldMk cId="2737942562" sldId="308"/>
            <ac:spMk id="50" creationId="{239B1677-DB40-4FE3-884D-71355EA76E79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749" v="608"/>
          <ac:spMkLst>
            <pc:docMk/>
            <pc:sldMk cId="2737942562" sldId="308"/>
            <ac:spMk id="51" creationId="{7A28F000-05F0-4FA2-BF2D-A38C09AB69E8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608" v="603"/>
          <ac:spMkLst>
            <pc:docMk/>
            <pc:sldMk cId="2737942562" sldId="308"/>
            <ac:spMk id="52" creationId="{612559DA-D794-43F2-8CB6-4F6D9C5F1ECF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639" v="604"/>
          <ac:spMkLst>
            <pc:docMk/>
            <pc:sldMk cId="2737942562" sldId="308"/>
            <ac:spMk id="53" creationId="{C882EEEE-5677-44C0-9A2A-5337BECF9929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5:16.655" v="605"/>
          <ac:spMkLst>
            <pc:docMk/>
            <pc:sldMk cId="2737942562" sldId="308"/>
            <ac:spMk id="54" creationId="{4B956E4A-F9EB-44E5-AF21-C902D64188EA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3:24.570" v="571"/>
          <ac:spMkLst>
            <pc:docMk/>
            <pc:sldMk cId="2737942562" sldId="308"/>
            <ac:spMk id="55" creationId="{188433D5-6CC4-495C-8726-4989F2ED76DF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3:10.476" v="552"/>
          <ac:spMkLst>
            <pc:docMk/>
            <pc:sldMk cId="2737942562" sldId="308"/>
            <ac:spMk id="56" creationId="{47529083-98FD-4730-9BD5-C0E544BD7648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4:45.778" v="592"/>
          <ac:spMkLst>
            <pc:docMk/>
            <pc:sldMk cId="2737942562" sldId="308"/>
            <ac:spMk id="57" creationId="{E8809CB7-9D13-4F5B-921B-B82ABFBFC427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39.898" v="634"/>
          <ac:spMkLst>
            <pc:docMk/>
            <pc:sldMk cId="2737942562" sldId="308"/>
            <ac:spMk id="61" creationId="{22AE77F1-13C4-4E8E-A572-AB1B29956059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21.835" v="628"/>
          <ac:spMkLst>
            <pc:docMk/>
            <pc:sldMk cId="2737942562" sldId="308"/>
            <ac:spMk id="63" creationId="{2F309EBB-68D5-4C97-920D-3F857CCEE5C6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6:51:51.058" v="431"/>
          <ac:spMkLst>
            <pc:docMk/>
            <pc:sldMk cId="2737942562" sldId="308"/>
            <ac:spMk id="66" creationId="{1CC75B57-AA3E-40D6-9911-7D03261ECE91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37:21.850" v="629"/>
          <ac:spMkLst>
            <pc:docMk/>
            <pc:sldMk cId="2737942562" sldId="308"/>
            <ac:spMk id="67" creationId="{2C7716E5-7A5C-487E-965A-46E7577F3652}"/>
          </ac:spMkLst>
        </pc:spChg>
        <pc:picChg chg="mod">
          <ac:chgData name="MATTIA SAPERE" userId="S::m.sapere16@studenti.unisa.it::b1461ecb-4a70-43fc-b3c4-3dc18b3f004d" providerId="AD" clId="Web-{CD59176B-7846-DBA9-D1EC-E60EC87D092F}" dt="2021-12-16T16:51:51.058" v="432"/>
          <ac:picMkLst>
            <pc:docMk/>
            <pc:sldMk cId="2737942562" sldId="308"/>
            <ac:picMk id="65" creationId="{E6A13D1B-A268-437C-93CF-3183C43F5F8A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27:28.328" v="125" actId="1076"/>
        <pc:sldMkLst>
          <pc:docMk/>
          <pc:sldMk cId="2237534520" sldId="331"/>
        </pc:sldMkLst>
        <pc:spChg chg="mod">
          <ac:chgData name="MATTIA SAPERE" userId="S::m.sapere16@studenti.unisa.it::b1461ecb-4a70-43fc-b3c4-3dc18b3f004d" providerId="AD" clId="Web-{CD59176B-7846-DBA9-D1EC-E60EC87D092F}" dt="2021-12-16T16:27:28.328" v="125" actId="1076"/>
          <ac:spMkLst>
            <pc:docMk/>
            <pc:sldMk cId="2237534520" sldId="331"/>
            <ac:spMk id="21" creationId="{AE3A966B-9829-41A1-8FC9-F7F769C8366E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7:45:44.350" v="654"/>
        <pc:sldMkLst>
          <pc:docMk/>
          <pc:sldMk cId="3480974112" sldId="335"/>
        </pc:sldMkLst>
        <pc:spChg chg="mod">
          <ac:chgData name="MATTIA SAPERE" userId="S::m.sapere16@studenti.unisa.it::b1461ecb-4a70-43fc-b3c4-3dc18b3f004d" providerId="AD" clId="Web-{CD59176B-7846-DBA9-D1EC-E60EC87D092F}" dt="2021-12-16T16:39:37.107" v="365" actId="14100"/>
          <ac:spMkLst>
            <pc:docMk/>
            <pc:sldMk cId="3480974112" sldId="335"/>
            <ac:spMk id="19" creationId="{678E4235-2D3C-4A9E-92C9-DD0FE627F03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5:44.350" v="654"/>
          <ac:spMkLst>
            <pc:docMk/>
            <pc:sldMk cId="3480974112" sldId="335"/>
            <ac:spMk id="23" creationId="{4D0710C5-A01C-4BA0-A0BF-1B10BBAF8728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5:44.350" v="653"/>
          <ac:spMkLst>
            <pc:docMk/>
            <pc:sldMk cId="3480974112" sldId="335"/>
            <ac:spMk id="24" creationId="{E579F82C-E13E-44E7-8E76-D8AD85B88121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5:44.350" v="652"/>
          <ac:spMkLst>
            <pc:docMk/>
            <pc:sldMk cId="3480974112" sldId="335"/>
            <ac:spMk id="25" creationId="{8EBE64C2-31B8-4CB9-B1EF-36E0FDD15CF7}"/>
          </ac:spMkLst>
        </pc:spChg>
        <pc:graphicFrameChg chg="mod modGraphic">
          <ac:chgData name="MATTIA SAPERE" userId="S::m.sapere16@studenti.unisa.it::b1461ecb-4a70-43fc-b3c4-3dc18b3f004d" providerId="AD" clId="Web-{CD59176B-7846-DBA9-D1EC-E60EC87D092F}" dt="2021-12-16T17:06:50.269" v="525"/>
          <ac:graphicFrameMkLst>
            <pc:docMk/>
            <pc:sldMk cId="3480974112" sldId="335"/>
            <ac:graphicFrameMk id="16" creationId="{45A348C6-8392-4F29-B3A8-A3105972D7D3}"/>
          </ac:graphicFrameMkLst>
        </pc:graphicFrameChg>
        <pc:picChg chg="mod">
          <ac:chgData name="MATTIA SAPERE" userId="S::m.sapere16@studenti.unisa.it::b1461ecb-4a70-43fc-b3c4-3dc18b3f004d" providerId="AD" clId="Web-{CD59176B-7846-DBA9-D1EC-E60EC87D092F}" dt="2021-12-16T16:39:32.935" v="364" actId="1076"/>
          <ac:picMkLst>
            <pc:docMk/>
            <pc:sldMk cId="3480974112" sldId="335"/>
            <ac:picMk id="35" creationId="{5F4F0FC6-F18E-4DBA-A709-990A289B79C8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8:00:41.504" v="874"/>
        <pc:sldMkLst>
          <pc:docMk/>
          <pc:sldMk cId="2005199246" sldId="338"/>
        </pc:sldMkLst>
        <pc:spChg chg="mod">
          <ac:chgData name="MATTIA SAPERE" userId="S::m.sapere16@studenti.unisa.it::b1461ecb-4a70-43fc-b3c4-3dc18b3f004d" providerId="AD" clId="Web-{CD59176B-7846-DBA9-D1EC-E60EC87D092F}" dt="2021-12-16T16:39:54.108" v="367" actId="1076"/>
          <ac:spMkLst>
            <pc:docMk/>
            <pc:sldMk cId="2005199246" sldId="338"/>
            <ac:spMk id="2" creationId="{00000000-0000-0000-0000-000000000000}"/>
          </ac:spMkLst>
        </pc:spChg>
        <pc:graphicFrameChg chg="modGraphic">
          <ac:chgData name="MATTIA SAPERE" userId="S::m.sapere16@studenti.unisa.it::b1461ecb-4a70-43fc-b3c4-3dc18b3f004d" providerId="AD" clId="Web-{CD59176B-7846-DBA9-D1EC-E60EC87D092F}" dt="2021-12-16T18:00:41.504" v="874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picChg chg="mod">
          <ac:chgData name="MATTIA SAPERE" userId="S::m.sapere16@studenti.unisa.it::b1461ecb-4a70-43fc-b3c4-3dc18b3f004d" providerId="AD" clId="Web-{CD59176B-7846-DBA9-D1EC-E60EC87D092F}" dt="2021-12-16T17:59:59.986" v="871"/>
          <ac:picMkLst>
            <pc:docMk/>
            <pc:sldMk cId="2005199246" sldId="338"/>
            <ac:picMk id="4" creationId="{93550F31-4721-4B0A-9A6D-8D2A8608492F}"/>
          </ac:picMkLst>
        </pc:picChg>
        <pc:picChg chg="mod">
          <ac:chgData name="MATTIA SAPERE" userId="S::m.sapere16@studenti.unisa.it::b1461ecb-4a70-43fc-b3c4-3dc18b3f004d" providerId="AD" clId="Web-{CD59176B-7846-DBA9-D1EC-E60EC87D092F}" dt="2021-12-16T17:59:59.908" v="868"/>
          <ac:picMkLst>
            <pc:docMk/>
            <pc:sldMk cId="2005199246" sldId="338"/>
            <ac:picMk id="5" creationId="{5495C8AE-EAB1-4CB2-A2B9-3C5BA8D5D3D4}"/>
          </ac:picMkLst>
        </pc:picChg>
        <pc:picChg chg="mod">
          <ac:chgData name="MATTIA SAPERE" userId="S::m.sapere16@studenti.unisa.it::b1461ecb-4a70-43fc-b3c4-3dc18b3f004d" providerId="AD" clId="Web-{CD59176B-7846-DBA9-D1EC-E60EC87D092F}" dt="2021-12-16T17:59:59.939" v="869"/>
          <ac:picMkLst>
            <pc:docMk/>
            <pc:sldMk cId="2005199246" sldId="338"/>
            <ac:picMk id="7" creationId="{B71CE271-2F3D-45E9-9491-85D7336B1034}"/>
          </ac:picMkLst>
        </pc:picChg>
        <pc:picChg chg="mod">
          <ac:chgData name="MATTIA SAPERE" userId="S::m.sapere16@studenti.unisa.it::b1461ecb-4a70-43fc-b3c4-3dc18b3f004d" providerId="AD" clId="Web-{CD59176B-7846-DBA9-D1EC-E60EC87D092F}" dt="2021-12-16T18:00:04.362" v="872"/>
          <ac:picMkLst>
            <pc:docMk/>
            <pc:sldMk cId="2005199246" sldId="338"/>
            <ac:picMk id="16" creationId="{E08F29C7-54C4-44A4-9BA9-B7A2EF335C55}"/>
          </ac:picMkLst>
        </pc:picChg>
      </pc:sldChg>
      <pc:sldChg chg="delSp modSp">
        <pc:chgData name="MATTIA SAPERE" userId="S::m.sapere16@studenti.unisa.it::b1461ecb-4a70-43fc-b3c4-3dc18b3f004d" providerId="AD" clId="Web-{CD59176B-7846-DBA9-D1EC-E60EC87D092F}" dt="2021-12-16T17:51:18.767" v="806" actId="14100"/>
        <pc:sldMkLst>
          <pc:docMk/>
          <pc:sldMk cId="2779670070" sldId="339"/>
        </pc:sldMkLst>
        <pc:spChg chg="mod">
          <ac:chgData name="MATTIA SAPERE" userId="S::m.sapere16@studenti.unisa.it::b1461ecb-4a70-43fc-b3c4-3dc18b3f004d" providerId="AD" clId="Web-{CD59176B-7846-DBA9-D1EC-E60EC87D092F}" dt="2021-12-16T17:50:11.935" v="800"/>
          <ac:spMkLst>
            <pc:docMk/>
            <pc:sldMk cId="2779670070" sldId="339"/>
            <ac:spMk id="3" creationId="{C5A0E898-2E9E-4E95-A5E7-0B1A0577A09D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9"/>
          <ac:spMkLst>
            <pc:docMk/>
            <pc:sldMk cId="2779670070" sldId="339"/>
            <ac:spMk id="4" creationId="{C637D462-626E-415A-B64C-CD68B8D78CA8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20.295" v="801"/>
          <ac:spMkLst>
            <pc:docMk/>
            <pc:sldMk cId="2779670070" sldId="339"/>
            <ac:spMk id="5" creationId="{42500AB4-4E46-4C9E-9DD3-26A61546707D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7"/>
          <ac:spMkLst>
            <pc:docMk/>
            <pc:sldMk cId="2779670070" sldId="339"/>
            <ac:spMk id="6" creationId="{94EA6724-7225-450B-BB3B-C55EE9E8A6F2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6"/>
          <ac:spMkLst>
            <pc:docMk/>
            <pc:sldMk cId="2779670070" sldId="339"/>
            <ac:spMk id="7" creationId="{EAFECA22-5DF8-4C71-9AB2-8D3C1781FA7E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5"/>
          <ac:spMkLst>
            <pc:docMk/>
            <pc:sldMk cId="2779670070" sldId="339"/>
            <ac:spMk id="8" creationId="{3449EC26-A14D-4B00-9296-D62C3C36A3DD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4"/>
          <ac:spMkLst>
            <pc:docMk/>
            <pc:sldMk cId="2779670070" sldId="339"/>
            <ac:spMk id="9" creationId="{28BA1FF7-2642-431A-B8F7-F4271C1FC088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48.421" v="803" actId="14100"/>
          <ac:spMkLst>
            <pc:docMk/>
            <pc:sldMk cId="2779670070" sldId="339"/>
            <ac:spMk id="10" creationId="{E215E5A2-FA52-4FA6-89DA-5D8E9799352A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2"/>
          <ac:spMkLst>
            <pc:docMk/>
            <pc:sldMk cId="2779670070" sldId="339"/>
            <ac:spMk id="11" creationId="{0E689A42-311E-450D-AEA7-765F4B007075}"/>
          </ac:spMkLst>
        </pc:spChg>
        <pc:spChg chg="del mod">
          <ac:chgData name="MATTIA SAPERE" userId="S::m.sapere16@studenti.unisa.it::b1461ecb-4a70-43fc-b3c4-3dc18b3f004d" providerId="AD" clId="Web-{CD59176B-7846-DBA9-D1EC-E60EC87D092F}" dt="2021-12-16T17:51:06.548" v="805"/>
          <ac:spMkLst>
            <pc:docMk/>
            <pc:sldMk cId="2779670070" sldId="339"/>
            <ac:spMk id="15" creationId="{ACE3B078-6CD7-47F3-9260-55CAA80E8CC0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90"/>
          <ac:spMkLst>
            <pc:docMk/>
            <pc:sldMk cId="2779670070" sldId="339"/>
            <ac:spMk id="16" creationId="{D50FF017-11C0-49CF-9E9F-FEC6C809F305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89"/>
          <ac:spMkLst>
            <pc:docMk/>
            <pc:sldMk cId="2779670070" sldId="339"/>
            <ac:spMk id="17" creationId="{8C2A579A-C69F-4FEE-9EAE-D59B27E663B2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50:11.935" v="788"/>
          <ac:spMkLst>
            <pc:docMk/>
            <pc:sldMk cId="2779670070" sldId="339"/>
            <ac:spMk id="18" creationId="{14AB0F90-93AF-4A00-A1D8-987616D2BA99}"/>
          </ac:spMkLst>
        </pc:spChg>
        <pc:grpChg chg="mod">
          <ac:chgData name="MATTIA SAPERE" userId="S::m.sapere16@studenti.unisa.it::b1461ecb-4a70-43fc-b3c4-3dc18b3f004d" providerId="AD" clId="Web-{CD59176B-7846-DBA9-D1EC-E60EC87D092F}" dt="2021-12-16T17:49:47.777" v="774" actId="1076"/>
          <ac:grpSpMkLst>
            <pc:docMk/>
            <pc:sldMk cId="2779670070" sldId="339"/>
            <ac:grpSpMk id="33" creationId="{4B08B9E6-B16C-4A9F-9C8C-D93A0D47887C}"/>
          </ac:grpSpMkLst>
        </pc:grpChg>
        <pc:picChg chg="mod">
          <ac:chgData name="MATTIA SAPERE" userId="S::m.sapere16@studenti.unisa.it::b1461ecb-4a70-43fc-b3c4-3dc18b3f004d" providerId="AD" clId="Web-{CD59176B-7846-DBA9-D1EC-E60EC87D092F}" dt="2021-12-16T17:51:18.767" v="806" actId="14100"/>
          <ac:picMkLst>
            <pc:docMk/>
            <pc:sldMk cId="2779670070" sldId="339"/>
            <ac:picMk id="19" creationId="{9A2B2C2D-EFF5-40BA-9BBA-DCA3EFA958FA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32:55.583" v="296" actId="1076"/>
        <pc:sldMkLst>
          <pc:docMk/>
          <pc:sldMk cId="1389923399" sldId="344"/>
        </pc:sldMkLst>
        <pc:spChg chg="mod">
          <ac:chgData name="MATTIA SAPERE" userId="S::m.sapere16@studenti.unisa.it::b1461ecb-4a70-43fc-b3c4-3dc18b3f004d" providerId="AD" clId="Web-{CD59176B-7846-DBA9-D1EC-E60EC87D092F}" dt="2021-12-16T16:32:25.128" v="289" actId="1076"/>
          <ac:spMkLst>
            <pc:docMk/>
            <pc:sldMk cId="1389923399" sldId="344"/>
            <ac:spMk id="5" creationId="{0B248419-52C5-4714-BD98-345CDD1817B6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6:32:55.583" v="296" actId="1076"/>
          <ac:spMkLst>
            <pc:docMk/>
            <pc:sldMk cId="1389923399" sldId="344"/>
            <ac:spMk id="18" creationId="{B0DB08EA-0FE9-418D-A419-665993915DC4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35:51.078" v="348"/>
        <pc:sldMkLst>
          <pc:docMk/>
          <pc:sldMk cId="2455616907" sldId="346"/>
        </pc:sldMkLst>
        <pc:spChg chg="mod">
          <ac:chgData name="MATTIA SAPERE" userId="S::m.sapere16@studenti.unisa.it::b1461ecb-4a70-43fc-b3c4-3dc18b3f004d" providerId="AD" clId="Web-{CD59176B-7846-DBA9-D1EC-E60EC87D092F}" dt="2021-12-16T16:35:45.156" v="345" actId="1076"/>
          <ac:spMkLst>
            <pc:docMk/>
            <pc:sldMk cId="2455616907" sldId="346"/>
            <ac:spMk id="2" creationId="{D33509BC-D157-4C1F-8565-DF3EA516672A}"/>
          </ac:spMkLst>
        </pc:spChg>
        <pc:picChg chg="mod">
          <ac:chgData name="MATTIA SAPERE" userId="S::m.sapere16@studenti.unisa.it::b1461ecb-4a70-43fc-b3c4-3dc18b3f004d" providerId="AD" clId="Web-{CD59176B-7846-DBA9-D1EC-E60EC87D092F}" dt="2021-12-16T16:35:51.078" v="348"/>
          <ac:picMkLst>
            <pc:docMk/>
            <pc:sldMk cId="2455616907" sldId="346"/>
            <ac:picMk id="4" creationId="{80326CB2-085C-4CE6-BB81-4B07E4792AF8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38:39.604" v="361" actId="1076"/>
        <pc:sldMkLst>
          <pc:docMk/>
          <pc:sldMk cId="3929311864" sldId="347"/>
        </pc:sldMkLst>
        <pc:spChg chg="mod">
          <ac:chgData name="MATTIA SAPERE" userId="S::m.sapere16@studenti.unisa.it::b1461ecb-4a70-43fc-b3c4-3dc18b3f004d" providerId="AD" clId="Web-{CD59176B-7846-DBA9-D1EC-E60EC87D092F}" dt="2021-12-16T16:38:39.541" v="360" actId="14100"/>
          <ac:spMkLst>
            <pc:docMk/>
            <pc:sldMk cId="3929311864" sldId="347"/>
            <ac:spMk id="2" creationId="{7F8AF228-E0CD-4ACB-A1F6-7895626DC5BE}"/>
          </ac:spMkLst>
        </pc:spChg>
        <pc:picChg chg="mod">
          <ac:chgData name="MATTIA SAPERE" userId="S::m.sapere16@studenti.unisa.it::b1461ecb-4a70-43fc-b3c4-3dc18b3f004d" providerId="AD" clId="Web-{CD59176B-7846-DBA9-D1EC-E60EC87D092F}" dt="2021-12-16T16:38:39.604" v="361" actId="1076"/>
          <ac:picMkLst>
            <pc:docMk/>
            <pc:sldMk cId="3929311864" sldId="347"/>
            <ac:picMk id="4" creationId="{CC88FD43-36A8-4301-83FF-70A4582B4B99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34:21.807" v="331"/>
        <pc:sldMkLst>
          <pc:docMk/>
          <pc:sldMk cId="2972214710" sldId="348"/>
        </pc:sldMkLst>
        <pc:spChg chg="mod">
          <ac:chgData name="MATTIA SAPERE" userId="S::m.sapere16@studenti.unisa.it::b1461ecb-4a70-43fc-b3c4-3dc18b3f004d" providerId="AD" clId="Web-{CD59176B-7846-DBA9-D1EC-E60EC87D092F}" dt="2021-12-16T16:34:21.807" v="331"/>
          <ac:spMkLst>
            <pc:docMk/>
            <pc:sldMk cId="2972214710" sldId="348"/>
            <ac:spMk id="2" creationId="{D991F9A2-DDA2-4F0F-B083-80D5E2A6A24E}"/>
          </ac:spMkLst>
        </pc:spChg>
        <pc:picChg chg="mod">
          <ac:chgData name="MATTIA SAPERE" userId="S::m.sapere16@studenti.unisa.it::b1461ecb-4a70-43fc-b3c4-3dc18b3f004d" providerId="AD" clId="Web-{CD59176B-7846-DBA9-D1EC-E60EC87D092F}" dt="2021-12-16T16:23:26.829" v="58"/>
          <ac:picMkLst>
            <pc:docMk/>
            <pc:sldMk cId="2972214710" sldId="348"/>
            <ac:picMk id="4" creationId="{89986F95-6FC9-4578-B7EF-2FBE65974DE2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33:20.537" v="308" actId="14100"/>
        <pc:sldMkLst>
          <pc:docMk/>
          <pc:sldMk cId="2765909486" sldId="351"/>
        </pc:sldMkLst>
        <pc:spChg chg="mod">
          <ac:chgData name="MATTIA SAPERE" userId="S::m.sapere16@studenti.unisa.it::b1461ecb-4a70-43fc-b3c4-3dc18b3f004d" providerId="AD" clId="Web-{CD59176B-7846-DBA9-D1EC-E60EC87D092F}" dt="2021-12-16T16:33:20.537" v="308" actId="14100"/>
          <ac:spMkLst>
            <pc:docMk/>
            <pc:sldMk cId="2765909486" sldId="351"/>
            <ac:spMk id="2" creationId="{9B4AFD2F-FAF0-4F96-A586-00EFFDC5FD64}"/>
          </ac:spMkLst>
        </pc:spChg>
      </pc:sldChg>
      <pc:sldChg chg="addSp delSp modSp">
        <pc:chgData name="MATTIA SAPERE" userId="S::m.sapere16@studenti.unisa.it::b1461ecb-4a70-43fc-b3c4-3dc18b3f004d" providerId="AD" clId="Web-{CD59176B-7846-DBA9-D1EC-E60EC87D092F}" dt="2021-12-16T16:32:34.910" v="292" actId="20577"/>
        <pc:sldMkLst>
          <pc:docMk/>
          <pc:sldMk cId="2048818273" sldId="353"/>
        </pc:sldMkLst>
        <pc:spChg chg="add del">
          <ac:chgData name="MATTIA SAPERE" userId="S::m.sapere16@studenti.unisa.it::b1461ecb-4a70-43fc-b3c4-3dc18b3f004d" providerId="AD" clId="Web-{CD59176B-7846-DBA9-D1EC-E60EC87D092F}" dt="2021-12-16T16:31:54.220" v="261"/>
          <ac:spMkLst>
            <pc:docMk/>
            <pc:sldMk cId="2048818273" sldId="353"/>
            <ac:spMk id="2" creationId="{79294DE8-5157-477A-A95A-F0A11B9CA4C2}"/>
          </ac:spMkLst>
        </pc:spChg>
        <pc:spChg chg="add del">
          <ac:chgData name="MATTIA SAPERE" userId="S::m.sapere16@studenti.unisa.it::b1461ecb-4a70-43fc-b3c4-3dc18b3f004d" providerId="AD" clId="Web-{CD59176B-7846-DBA9-D1EC-E60EC87D092F}" dt="2021-12-16T16:31:52.876" v="260"/>
          <ac:spMkLst>
            <pc:docMk/>
            <pc:sldMk cId="2048818273" sldId="353"/>
            <ac:spMk id="5" creationId="{F953FAF6-EE52-4ACD-A8A0-6F928A60E842}"/>
          </ac:spMkLst>
        </pc:spChg>
        <pc:spChg chg="add del">
          <ac:chgData name="MATTIA SAPERE" userId="S::m.sapere16@studenti.unisa.it::b1461ecb-4a70-43fc-b3c4-3dc18b3f004d" providerId="AD" clId="Web-{CD59176B-7846-DBA9-D1EC-E60EC87D092F}" dt="2021-12-16T16:31:50.673" v="259"/>
          <ac:spMkLst>
            <pc:docMk/>
            <pc:sldMk cId="2048818273" sldId="353"/>
            <ac:spMk id="6" creationId="{F0ED56C5-2DD9-472C-9D0D-ECC5FAC4C74D}"/>
          </ac:spMkLst>
        </pc:spChg>
        <pc:spChg chg="add mod">
          <ac:chgData name="MATTIA SAPERE" userId="S::m.sapere16@studenti.unisa.it::b1461ecb-4a70-43fc-b3c4-3dc18b3f004d" providerId="AD" clId="Web-{CD59176B-7846-DBA9-D1EC-E60EC87D092F}" dt="2021-12-16T16:32:34.910" v="292" actId="20577"/>
          <ac:spMkLst>
            <pc:docMk/>
            <pc:sldMk cId="2048818273" sldId="353"/>
            <ac:spMk id="7" creationId="{0772D49B-B011-4D1A-A325-0BACFC27FC0B}"/>
          </ac:spMkLst>
        </pc:spChg>
        <pc:spChg chg="del">
          <ac:chgData name="MATTIA SAPERE" userId="S::m.sapere16@studenti.unisa.it::b1461ecb-4a70-43fc-b3c4-3dc18b3f004d" providerId="AD" clId="Web-{CD59176B-7846-DBA9-D1EC-E60EC87D092F}" dt="2021-12-16T16:31:27.687" v="252"/>
          <ac:spMkLst>
            <pc:docMk/>
            <pc:sldMk cId="2048818273" sldId="353"/>
            <ac:spMk id="9" creationId="{0F509343-A4CE-41FA-AFC1-AE7961B18AC9}"/>
          </ac:spMkLst>
        </pc:spChg>
        <pc:spChg chg="add del">
          <ac:chgData name="MATTIA SAPERE" userId="S::m.sapere16@studenti.unisa.it::b1461ecb-4a70-43fc-b3c4-3dc18b3f004d" providerId="AD" clId="Web-{CD59176B-7846-DBA9-D1EC-E60EC87D092F}" dt="2021-12-16T16:31:46.969" v="258"/>
          <ac:spMkLst>
            <pc:docMk/>
            <pc:sldMk cId="2048818273" sldId="353"/>
            <ac:spMk id="13" creationId="{4515A96D-413E-4511-AF54-697887E4497F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35:29.780" v="342"/>
        <pc:sldMkLst>
          <pc:docMk/>
          <pc:sldMk cId="4111432914" sldId="354"/>
        </pc:sldMkLst>
        <pc:spChg chg="mod">
          <ac:chgData name="MATTIA SAPERE" userId="S::m.sapere16@studenti.unisa.it::b1461ecb-4a70-43fc-b3c4-3dc18b3f004d" providerId="AD" clId="Web-{CD59176B-7846-DBA9-D1EC-E60EC87D092F}" dt="2021-12-16T16:35:29.780" v="342"/>
          <ac:spMkLst>
            <pc:docMk/>
            <pc:sldMk cId="4111432914" sldId="354"/>
            <ac:spMk id="2" creationId="{300D2589-5627-4758-817F-C0426A9CD1F4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36:10.829" v="353" actId="20577"/>
        <pc:sldMkLst>
          <pc:docMk/>
          <pc:sldMk cId="2458918165" sldId="355"/>
        </pc:sldMkLst>
        <pc:spChg chg="mod">
          <ac:chgData name="MATTIA SAPERE" userId="S::m.sapere16@studenti.unisa.it::b1461ecb-4a70-43fc-b3c4-3dc18b3f004d" providerId="AD" clId="Web-{CD59176B-7846-DBA9-D1EC-E60EC87D092F}" dt="2021-12-16T16:36:10.829" v="353" actId="20577"/>
          <ac:spMkLst>
            <pc:docMk/>
            <pc:sldMk cId="2458918165" sldId="355"/>
            <ac:spMk id="2" creationId="{300D2589-5627-4758-817F-C0426A9CD1F4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7:45:19.348" v="648"/>
        <pc:sldMkLst>
          <pc:docMk/>
          <pc:sldMk cId="3681222528" sldId="360"/>
        </pc:sldMkLst>
        <pc:spChg chg="mod">
          <ac:chgData name="MATTIA SAPERE" userId="S::m.sapere16@studenti.unisa.it::b1461ecb-4a70-43fc-b3c4-3dc18b3f004d" providerId="AD" clId="Web-{CD59176B-7846-DBA9-D1EC-E60EC87D092F}" dt="2021-12-16T16:37:22.849" v="357" actId="20577"/>
          <ac:spMkLst>
            <pc:docMk/>
            <pc:sldMk cId="3681222528" sldId="360"/>
            <ac:spMk id="2" creationId="{300D2589-5627-4758-817F-C0426A9CD1F4}"/>
          </ac:spMkLst>
        </pc:spChg>
        <pc:grpChg chg="mod">
          <ac:chgData name="MATTIA SAPERE" userId="S::m.sapere16@studenti.unisa.it::b1461ecb-4a70-43fc-b3c4-3dc18b3f004d" providerId="AD" clId="Web-{CD59176B-7846-DBA9-D1EC-E60EC87D092F}" dt="2021-12-16T16:37:03.457" v="354" actId="1076"/>
          <ac:grpSpMkLst>
            <pc:docMk/>
            <pc:sldMk cId="3681222528" sldId="360"/>
            <ac:grpSpMk id="16" creationId="{9960ACFE-663D-486B-9537-B0ACDBBBB6D4}"/>
          </ac:grpSpMkLst>
        </pc:grpChg>
        <pc:picChg chg="mod">
          <ac:chgData name="MATTIA SAPERE" userId="S::m.sapere16@studenti.unisa.it::b1461ecb-4a70-43fc-b3c4-3dc18b3f004d" providerId="AD" clId="Web-{CD59176B-7846-DBA9-D1EC-E60EC87D092F}" dt="2021-12-16T17:45:19.348" v="648"/>
          <ac:picMkLst>
            <pc:docMk/>
            <pc:sldMk cId="3681222528" sldId="360"/>
            <ac:picMk id="17" creationId="{CCB80F65-0625-4856-A7D5-C71001E3C7BE}"/>
          </ac:picMkLst>
        </pc:picChg>
        <pc:picChg chg="mod">
          <ac:chgData name="MATTIA SAPERE" userId="S::m.sapere16@studenti.unisa.it::b1461ecb-4a70-43fc-b3c4-3dc18b3f004d" providerId="AD" clId="Web-{CD59176B-7846-DBA9-D1EC-E60EC87D092F}" dt="2021-12-16T17:45:19.348" v="647"/>
          <ac:picMkLst>
            <pc:docMk/>
            <pc:sldMk cId="3681222528" sldId="360"/>
            <ac:picMk id="18" creationId="{1C52D562-4EA8-4F47-96DD-9232229DD36C}"/>
          </ac:picMkLst>
        </pc:picChg>
      </pc:sldChg>
      <pc:sldChg chg="addSp delSp modSp">
        <pc:chgData name="MATTIA SAPERE" userId="S::m.sapere16@studenti.unisa.it::b1461ecb-4a70-43fc-b3c4-3dc18b3f004d" providerId="AD" clId="Web-{CD59176B-7846-DBA9-D1EC-E60EC87D092F}" dt="2021-12-16T16:49:40.253" v="391"/>
        <pc:sldMkLst>
          <pc:docMk/>
          <pc:sldMk cId="3986231055" sldId="363"/>
        </pc:sldMkLst>
        <pc:spChg chg="mod">
          <ac:chgData name="MATTIA SAPERE" userId="S::m.sapere16@studenti.unisa.it::b1461ecb-4a70-43fc-b3c4-3dc18b3f004d" providerId="AD" clId="Web-{CD59176B-7846-DBA9-D1EC-E60EC87D092F}" dt="2021-12-16T16:49:35.753" v="390" actId="1076"/>
          <ac:spMkLst>
            <pc:docMk/>
            <pc:sldMk cId="3986231055" sldId="363"/>
            <ac:spMk id="2" creationId="{440309E2-9C65-48F0-A375-98D5E3C97F28}"/>
          </ac:spMkLst>
        </pc:spChg>
        <pc:spChg chg="del">
          <ac:chgData name="MATTIA SAPERE" userId="S::m.sapere16@studenti.unisa.it::b1461ecb-4a70-43fc-b3c4-3dc18b3f004d" providerId="AD" clId="Web-{CD59176B-7846-DBA9-D1EC-E60EC87D092F}" dt="2021-12-16T16:49:40.253" v="391"/>
          <ac:spMkLst>
            <pc:docMk/>
            <pc:sldMk cId="3986231055" sldId="363"/>
            <ac:spMk id="9" creationId="{17F6B5FB-F81F-4EE8-970D-9E8DF4EC647A}"/>
          </ac:spMkLst>
        </pc:spChg>
        <pc:spChg chg="del">
          <ac:chgData name="MATTIA SAPERE" userId="S::m.sapere16@studenti.unisa.it::b1461ecb-4a70-43fc-b3c4-3dc18b3f004d" providerId="AD" clId="Web-{CD59176B-7846-DBA9-D1EC-E60EC87D092F}" dt="2021-12-16T16:42:29.149" v="377"/>
          <ac:spMkLst>
            <pc:docMk/>
            <pc:sldMk cId="3986231055" sldId="363"/>
            <ac:spMk id="10" creationId="{5A2A0B0A-62F3-4198-AD5C-1B7705D9590B}"/>
          </ac:spMkLst>
        </pc:spChg>
        <pc:picChg chg="add del mod">
          <ac:chgData name="MATTIA SAPERE" userId="S::m.sapere16@studenti.unisa.it::b1461ecb-4a70-43fc-b3c4-3dc18b3f004d" providerId="AD" clId="Web-{CD59176B-7846-DBA9-D1EC-E60EC87D092F}" dt="2021-12-16T16:44:16.640" v="381"/>
          <ac:picMkLst>
            <pc:docMk/>
            <pc:sldMk cId="3986231055" sldId="363"/>
            <ac:picMk id="6" creationId="{E03A33C7-A3DA-4A4D-88A7-F7FE60A976AE}"/>
          </ac:picMkLst>
        </pc:picChg>
        <pc:picChg chg="add del mod">
          <ac:chgData name="MATTIA SAPERE" userId="S::m.sapere16@studenti.unisa.it::b1461ecb-4a70-43fc-b3c4-3dc18b3f004d" providerId="AD" clId="Web-{CD59176B-7846-DBA9-D1EC-E60EC87D092F}" dt="2021-12-16T16:46:12.585" v="384"/>
          <ac:picMkLst>
            <pc:docMk/>
            <pc:sldMk cId="3986231055" sldId="363"/>
            <ac:picMk id="8" creationId="{5E5CBDDC-309D-4E97-BF8D-F32A50515335}"/>
          </ac:picMkLst>
        </pc:picChg>
        <pc:picChg chg="add del mod">
          <ac:chgData name="MATTIA SAPERE" userId="S::m.sapere16@studenti.unisa.it::b1461ecb-4a70-43fc-b3c4-3dc18b3f004d" providerId="AD" clId="Web-{CD59176B-7846-DBA9-D1EC-E60EC87D092F}" dt="2021-12-16T16:46:55.056" v="389"/>
          <ac:picMkLst>
            <pc:docMk/>
            <pc:sldMk cId="3986231055" sldId="363"/>
            <ac:picMk id="11" creationId="{89F87EC4-6F58-48A2-AF34-09C3F9BB988E}"/>
          </ac:picMkLst>
        </pc:picChg>
      </pc:sldChg>
      <pc:sldChg chg="modSp">
        <pc:chgData name="MATTIA SAPERE" userId="S::m.sapere16@studenti.unisa.it::b1461ecb-4a70-43fc-b3c4-3dc18b3f004d" providerId="AD" clId="Web-{CD59176B-7846-DBA9-D1EC-E60EC87D092F}" dt="2021-12-16T16:40:11.078" v="368" actId="1076"/>
        <pc:sldMkLst>
          <pc:docMk/>
          <pc:sldMk cId="557322390" sldId="364"/>
        </pc:sldMkLst>
        <pc:spChg chg="mod">
          <ac:chgData name="MATTIA SAPERE" userId="S::m.sapere16@studenti.unisa.it::b1461ecb-4a70-43fc-b3c4-3dc18b3f004d" providerId="AD" clId="Web-{CD59176B-7846-DBA9-D1EC-E60EC87D092F}" dt="2021-12-16T16:40:11.078" v="368" actId="1076"/>
          <ac:spMkLst>
            <pc:docMk/>
            <pc:sldMk cId="557322390" sldId="364"/>
            <ac:spMk id="8" creationId="{0D2BD6A0-5C0A-41EE-A7C6-2AC29148ABBA}"/>
          </ac:spMkLst>
        </pc:spChg>
      </pc:sldChg>
      <pc:sldChg chg="addSp modSp">
        <pc:chgData name="MATTIA SAPERE" userId="S::m.sapere16@studenti.unisa.it::b1461ecb-4a70-43fc-b3c4-3dc18b3f004d" providerId="AD" clId="Web-{CD59176B-7846-DBA9-D1EC-E60EC87D092F}" dt="2021-12-16T16:22:52.390" v="57" actId="1076"/>
        <pc:sldMkLst>
          <pc:docMk/>
          <pc:sldMk cId="78942810" sldId="365"/>
        </pc:sldMkLst>
        <pc:spChg chg="mod">
          <ac:chgData name="MATTIA SAPERE" userId="S::m.sapere16@studenti.unisa.it::b1461ecb-4a70-43fc-b3c4-3dc18b3f004d" providerId="AD" clId="Web-{CD59176B-7846-DBA9-D1EC-E60EC87D092F}" dt="2021-12-16T16:22:47.124" v="56" actId="1076"/>
          <ac:spMkLst>
            <pc:docMk/>
            <pc:sldMk cId="78942810" sldId="365"/>
            <ac:spMk id="2" creationId="{0201583B-0965-45A4-99C4-FF69070CDE15}"/>
          </ac:spMkLst>
        </pc:spChg>
        <pc:picChg chg="add mod">
          <ac:chgData name="MATTIA SAPERE" userId="S::m.sapere16@studenti.unisa.it::b1461ecb-4a70-43fc-b3c4-3dc18b3f004d" providerId="AD" clId="Web-{CD59176B-7846-DBA9-D1EC-E60EC87D092F}" dt="2021-12-16T16:22:52.390" v="57" actId="1076"/>
          <ac:picMkLst>
            <pc:docMk/>
            <pc:sldMk cId="78942810" sldId="365"/>
            <ac:picMk id="6" creationId="{F3768591-CD1C-485F-8A7A-4035650EFD8B}"/>
          </ac:picMkLst>
        </pc:picChg>
        <pc:picChg chg="add mod">
          <ac:chgData name="MATTIA SAPERE" userId="S::m.sapere16@studenti.unisa.it::b1461ecb-4a70-43fc-b3c4-3dc18b3f004d" providerId="AD" clId="Web-{CD59176B-7846-DBA9-D1EC-E60EC87D092F}" dt="2021-12-16T16:22:40.311" v="55" actId="14100"/>
          <ac:picMkLst>
            <pc:docMk/>
            <pc:sldMk cId="78942810" sldId="365"/>
            <ac:picMk id="7" creationId="{EA1031F2-3DB3-41B8-B929-7E1905B84076}"/>
          </ac:picMkLst>
        </pc:picChg>
        <pc:picChg chg="add mod">
          <ac:chgData name="MATTIA SAPERE" userId="S::m.sapere16@studenti.unisa.it::b1461ecb-4a70-43fc-b3c4-3dc18b3f004d" providerId="AD" clId="Web-{CD59176B-7846-DBA9-D1EC-E60EC87D092F}" dt="2021-12-16T16:22:38.498" v="54" actId="1076"/>
          <ac:picMkLst>
            <pc:docMk/>
            <pc:sldMk cId="78942810" sldId="365"/>
            <ac:picMk id="8" creationId="{606A907E-38FB-4B13-8250-8D5A89553F79}"/>
          </ac:picMkLst>
        </pc:picChg>
        <pc:picChg chg="add mod">
          <ac:chgData name="MATTIA SAPERE" userId="S::m.sapere16@studenti.unisa.it::b1461ecb-4a70-43fc-b3c4-3dc18b3f004d" providerId="AD" clId="Web-{CD59176B-7846-DBA9-D1EC-E60EC87D092F}" dt="2021-12-16T16:22:31.592" v="52" actId="1076"/>
          <ac:picMkLst>
            <pc:docMk/>
            <pc:sldMk cId="78942810" sldId="365"/>
            <ac:picMk id="9" creationId="{A71FC8A5-8006-4795-AEB0-8A5502F84036}"/>
          </ac:picMkLst>
        </pc:picChg>
      </pc:sldChg>
      <pc:sldChg chg="addSp delSp modSp">
        <pc:chgData name="MATTIA SAPERE" userId="S::m.sapere16@studenti.unisa.it::b1461ecb-4a70-43fc-b3c4-3dc18b3f004d" providerId="AD" clId="Web-{CD59176B-7846-DBA9-D1EC-E60EC87D092F}" dt="2021-12-16T16:31:08.170" v="251" actId="1076"/>
        <pc:sldMkLst>
          <pc:docMk/>
          <pc:sldMk cId="1446344996" sldId="367"/>
        </pc:sldMkLst>
        <pc:spChg chg="add mod">
          <ac:chgData name="MATTIA SAPERE" userId="S::m.sapere16@studenti.unisa.it::b1461ecb-4a70-43fc-b3c4-3dc18b3f004d" providerId="AD" clId="Web-{CD59176B-7846-DBA9-D1EC-E60EC87D092F}" dt="2021-12-16T16:31:08.170" v="251" actId="1076"/>
          <ac:spMkLst>
            <pc:docMk/>
            <pc:sldMk cId="1446344996" sldId="367"/>
            <ac:spMk id="2" creationId="{535990EB-DBB1-4083-B5B7-9BAE089D67D1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6:27:37.048" v="126" actId="20577"/>
          <ac:spMkLst>
            <pc:docMk/>
            <pc:sldMk cId="1446344996" sldId="367"/>
            <ac:spMk id="3" creationId="{EF712957-9788-44CA-8EF2-E99B07DF4DAF}"/>
          </ac:spMkLst>
        </pc:spChg>
        <pc:spChg chg="del mod">
          <ac:chgData name="MATTIA SAPERE" userId="S::m.sapere16@studenti.unisa.it::b1461ecb-4a70-43fc-b3c4-3dc18b3f004d" providerId="AD" clId="Web-{CD59176B-7846-DBA9-D1EC-E60EC87D092F}" dt="2021-12-16T16:30:28.371" v="225"/>
          <ac:spMkLst>
            <pc:docMk/>
            <pc:sldMk cId="1446344996" sldId="367"/>
            <ac:spMk id="5" creationId="{23A64758-BC48-44EE-835A-2E384973E9CE}"/>
          </ac:spMkLst>
        </pc:spChg>
      </pc:sldChg>
      <pc:sldChg chg="addSp delSp modSp">
        <pc:chgData name="MATTIA SAPERE" userId="S::m.sapere16@studenti.unisa.it::b1461ecb-4a70-43fc-b3c4-3dc18b3f004d" providerId="AD" clId="Web-{CD59176B-7846-DBA9-D1EC-E60EC87D092F}" dt="2021-12-16T17:46:58.963" v="657"/>
        <pc:sldMkLst>
          <pc:docMk/>
          <pc:sldMk cId="1566186313" sldId="588"/>
        </pc:sldMkLst>
        <pc:spChg chg="mod">
          <ac:chgData name="MATTIA SAPERE" userId="S::m.sapere16@studenti.unisa.it::b1461ecb-4a70-43fc-b3c4-3dc18b3f004d" providerId="AD" clId="Web-{CD59176B-7846-DBA9-D1EC-E60EC87D092F}" dt="2021-12-16T17:40:26.940" v="636"/>
          <ac:spMkLst>
            <pc:docMk/>
            <pc:sldMk cId="1566186313" sldId="588"/>
            <ac:spMk id="2" creationId="{727D03AF-7356-47F4-B76B-ED1B156CC300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0:33.581" v="637"/>
          <ac:spMkLst>
            <pc:docMk/>
            <pc:sldMk cId="1566186313" sldId="588"/>
            <ac:spMk id="3" creationId="{09488554-FEB7-40C0-88C0-CFD1C7C2D1D3}"/>
          </ac:spMkLst>
        </pc:spChg>
        <pc:spChg chg="add del mod">
          <ac:chgData name="MATTIA SAPERE" userId="S::m.sapere16@studenti.unisa.it::b1461ecb-4a70-43fc-b3c4-3dc18b3f004d" providerId="AD" clId="Web-{CD59176B-7846-DBA9-D1EC-E60EC87D092F}" dt="2021-12-16T16:29:40.586" v="193"/>
          <ac:spMkLst>
            <pc:docMk/>
            <pc:sldMk cId="1566186313" sldId="588"/>
            <ac:spMk id="4" creationId="{021F848C-66A5-481E-91EE-2E5A5F5E185E}"/>
          </ac:spMkLst>
        </pc:spChg>
        <pc:spChg chg="add mod">
          <ac:chgData name="MATTIA SAPERE" userId="S::m.sapere16@studenti.unisa.it::b1461ecb-4a70-43fc-b3c4-3dc18b3f004d" providerId="AD" clId="Web-{CD59176B-7846-DBA9-D1EC-E60EC87D092F}" dt="2021-12-16T16:30:24.714" v="224" actId="1076"/>
          <ac:spMkLst>
            <pc:docMk/>
            <pc:sldMk cId="1566186313" sldId="588"/>
            <ac:spMk id="7" creationId="{656664C9-CF3D-45CA-AEB5-120A1D3441B4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0:46.035" v="639"/>
          <ac:spMkLst>
            <pc:docMk/>
            <pc:sldMk cId="1566186313" sldId="588"/>
            <ac:spMk id="27" creationId="{E7B4B091-D728-43B3-823D-AD48F9F839CE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0:57.348" v="641"/>
          <ac:spMkLst>
            <pc:docMk/>
            <pc:sldMk cId="1566186313" sldId="588"/>
            <ac:spMk id="28" creationId="{0E38079A-3AB5-4F1A-BF03-9C5F3E0A311C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1:05.645" v="643"/>
          <ac:spMkLst>
            <pc:docMk/>
            <pc:sldMk cId="1566186313" sldId="588"/>
            <ac:spMk id="29" creationId="{9ED59085-4F50-4878-8BD2-F6CB1BFA94A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6:58.963" v="657"/>
          <ac:spMkLst>
            <pc:docMk/>
            <pc:sldMk cId="1566186313" sldId="588"/>
            <ac:spMk id="31" creationId="{BEFEE770-96AF-4075-BA75-E0E314EE6177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0:51.129" v="640"/>
          <ac:spMkLst>
            <pc:docMk/>
            <pc:sldMk cId="1566186313" sldId="588"/>
            <ac:spMk id="32" creationId="{5B1DE0C0-992D-44B5-8652-44254F44F1CB}"/>
          </ac:spMkLst>
        </pc:spChg>
        <pc:spChg chg="mod">
          <ac:chgData name="MATTIA SAPERE" userId="S::m.sapere16@studenti.unisa.it::b1461ecb-4a70-43fc-b3c4-3dc18b3f004d" providerId="AD" clId="Web-{CD59176B-7846-DBA9-D1EC-E60EC87D092F}" dt="2021-12-16T17:41:01.160" v="642"/>
          <ac:spMkLst>
            <pc:docMk/>
            <pc:sldMk cId="1566186313" sldId="588"/>
            <ac:spMk id="33" creationId="{068280C6-086E-491A-8F8E-6F1CEE6668B0}"/>
          </ac:spMkLst>
        </pc:spChg>
        <pc:spChg chg="add del mod">
          <ac:chgData name="MATTIA SAPERE" userId="S::m.sapere16@studenti.unisa.it::b1461ecb-4a70-43fc-b3c4-3dc18b3f004d" providerId="AD" clId="Web-{CD59176B-7846-DBA9-D1EC-E60EC87D092F}" dt="2021-12-16T16:29:48.321" v="196"/>
          <ac:spMkLst>
            <pc:docMk/>
            <pc:sldMk cId="1566186313" sldId="588"/>
            <ac:spMk id="88" creationId="{07E5FBF5-5CC1-4FB7-B3B8-D5AC8C8CCA90}"/>
          </ac:spMkLst>
        </pc:spChg>
      </pc:sldChg>
      <pc:sldChg chg="modSp">
        <pc:chgData name="MATTIA SAPERE" userId="S::m.sapere16@studenti.unisa.it::b1461ecb-4a70-43fc-b3c4-3dc18b3f004d" providerId="AD" clId="Web-{CD59176B-7846-DBA9-D1EC-E60EC87D092F}" dt="2021-12-16T16:40:53.940" v="374" actId="1076"/>
        <pc:sldMkLst>
          <pc:docMk/>
          <pc:sldMk cId="105706155" sldId="589"/>
        </pc:sldMkLst>
        <pc:spChg chg="mod">
          <ac:chgData name="MATTIA SAPERE" userId="S::m.sapere16@studenti.unisa.it::b1461ecb-4a70-43fc-b3c4-3dc18b3f004d" providerId="AD" clId="Web-{CD59176B-7846-DBA9-D1EC-E60EC87D092F}" dt="2021-12-16T16:40:53.940" v="374" actId="1076"/>
          <ac:spMkLst>
            <pc:docMk/>
            <pc:sldMk cId="105706155" sldId="589"/>
            <ac:spMk id="3" creationId="{8421EF71-5F61-4ADD-B964-C82086720B77}"/>
          </ac:spMkLst>
        </pc:spChg>
      </pc:sldChg>
    </pc:docChg>
  </pc:docChgLst>
  <pc:docChgLst>
    <pc:chgData name="ELPIDIO MAZZA" userId="S::e.mazza7@studenti.unisa.it::53507a8b-ded2-4801-a6d8-3747fd5c3bbd" providerId="AD" clId="Web-{438395F2-81A9-0402-5B49-7A76598B4315}"/>
    <pc:docChg chg="modSld">
      <pc:chgData name="ELPIDIO MAZZA" userId="S::e.mazza7@studenti.unisa.it::53507a8b-ded2-4801-a6d8-3747fd5c3bbd" providerId="AD" clId="Web-{438395F2-81A9-0402-5B49-7A76598B4315}" dt="2021-12-15T10:38:32.159" v="54" actId="1076"/>
      <pc:docMkLst>
        <pc:docMk/>
      </pc:docMkLst>
      <pc:sldChg chg="addSp delSp modSp">
        <pc:chgData name="ELPIDIO MAZZA" userId="S::e.mazza7@studenti.unisa.it::53507a8b-ded2-4801-a6d8-3747fd5c3bbd" providerId="AD" clId="Web-{438395F2-81A9-0402-5B49-7A76598B4315}" dt="2021-12-15T10:34:32.691" v="51"/>
        <pc:sldMkLst>
          <pc:docMk/>
          <pc:sldMk cId="3086685074" sldId="270"/>
        </pc:sldMkLst>
        <pc:picChg chg="add del mod">
          <ac:chgData name="ELPIDIO MAZZA" userId="S::e.mazza7@studenti.unisa.it::53507a8b-ded2-4801-a6d8-3747fd5c3bbd" providerId="AD" clId="Web-{438395F2-81A9-0402-5B49-7A76598B4315}" dt="2021-12-15T10:33:14.483" v="42"/>
          <ac:picMkLst>
            <pc:docMk/>
            <pc:sldMk cId="3086685074" sldId="270"/>
            <ac:picMk id="2" creationId="{CED8AE44-DF41-4387-9008-2A86710EFD0B}"/>
          </ac:picMkLst>
        </pc:picChg>
        <pc:picChg chg="add del mod">
          <ac:chgData name="ELPIDIO MAZZA" userId="S::e.mazza7@studenti.unisa.it::53507a8b-ded2-4801-a6d8-3747fd5c3bbd" providerId="AD" clId="Web-{438395F2-81A9-0402-5B49-7A76598B4315}" dt="2021-12-15T10:34:17.112" v="47"/>
          <ac:picMkLst>
            <pc:docMk/>
            <pc:sldMk cId="3086685074" sldId="270"/>
            <ac:picMk id="3" creationId="{BD013541-AEBD-4413-A128-F9C899B5D3EE}"/>
          </ac:picMkLst>
        </pc:picChg>
        <pc:picChg chg="add del mod">
          <ac:chgData name="ELPIDIO MAZZA" userId="S::e.mazza7@studenti.unisa.it::53507a8b-ded2-4801-a6d8-3747fd5c3bbd" providerId="AD" clId="Web-{438395F2-81A9-0402-5B49-7A76598B4315}" dt="2021-12-15T10:34:32.691" v="51"/>
          <ac:picMkLst>
            <pc:docMk/>
            <pc:sldMk cId="3086685074" sldId="270"/>
            <ac:picMk id="4" creationId="{CCF8B773-49DB-416E-91BA-BC9A6E5EF83F}"/>
          </ac:picMkLst>
        </pc:picChg>
      </pc:sldChg>
      <pc:sldChg chg="addSp delSp modSp">
        <pc:chgData name="ELPIDIO MAZZA" userId="S::e.mazza7@studenti.unisa.it::53507a8b-ded2-4801-a6d8-3747fd5c3bbd" providerId="AD" clId="Web-{438395F2-81A9-0402-5B49-7A76598B4315}" dt="2021-12-15T10:24:05.182" v="36" actId="1076"/>
        <pc:sldMkLst>
          <pc:docMk/>
          <pc:sldMk cId="1124472645" sldId="285"/>
        </pc:sldMkLst>
        <pc:spChg chg="del">
          <ac:chgData name="ELPIDIO MAZZA" userId="S::e.mazza7@studenti.unisa.it::53507a8b-ded2-4801-a6d8-3747fd5c3bbd" providerId="AD" clId="Web-{438395F2-81A9-0402-5B49-7A76598B4315}" dt="2021-12-15T10:23:57.713" v="35"/>
          <ac:spMkLst>
            <pc:docMk/>
            <pc:sldMk cId="1124472645" sldId="285"/>
            <ac:spMk id="4" creationId="{23752113-8752-46CA-8F27-AFFA7ACD0C5A}"/>
          </ac:spMkLst>
        </pc:spChg>
        <pc:picChg chg="add mod ord modCrop">
          <ac:chgData name="ELPIDIO MAZZA" userId="S::e.mazza7@studenti.unisa.it::53507a8b-ded2-4801-a6d8-3747fd5c3bbd" providerId="AD" clId="Web-{438395F2-81A9-0402-5B49-7A76598B4315}" dt="2021-12-15T10:24:05.182" v="36" actId="1076"/>
          <ac:picMkLst>
            <pc:docMk/>
            <pc:sldMk cId="1124472645" sldId="285"/>
            <ac:picMk id="3" creationId="{F713169A-DCAB-460E-AF10-9EDD0898E12F}"/>
          </ac:picMkLst>
        </pc:picChg>
      </pc:sldChg>
      <pc:sldChg chg="addSp delSp modSp">
        <pc:chgData name="ELPIDIO MAZZA" userId="S::e.mazza7@studenti.unisa.it::53507a8b-ded2-4801-a6d8-3747fd5c3bbd" providerId="AD" clId="Web-{438395F2-81A9-0402-5B49-7A76598B4315}" dt="2021-12-15T10:32:12.573" v="38" actId="14100"/>
        <pc:sldMkLst>
          <pc:docMk/>
          <pc:sldMk cId="967779007" sldId="290"/>
        </pc:sldMkLst>
        <pc:spChg chg="add mod">
          <ac:chgData name="ELPIDIO MAZZA" userId="S::e.mazza7@studenti.unisa.it::53507a8b-ded2-4801-a6d8-3747fd5c3bbd" providerId="AD" clId="Web-{438395F2-81A9-0402-5B49-7A76598B4315}" dt="2021-12-15T10:09:27.813" v="6"/>
          <ac:spMkLst>
            <pc:docMk/>
            <pc:sldMk cId="967779007" sldId="290"/>
            <ac:spMk id="2" creationId="{FEC36730-0102-41C9-9A64-738234D1041B}"/>
          </ac:spMkLst>
        </pc:spChg>
        <pc:spChg chg="add del mod">
          <ac:chgData name="ELPIDIO MAZZA" userId="S::e.mazza7@studenti.unisa.it::53507a8b-ded2-4801-a6d8-3747fd5c3bbd" providerId="AD" clId="Web-{438395F2-81A9-0402-5B49-7A76598B4315}" dt="2021-12-15T10:09:57.847" v="13"/>
          <ac:spMkLst>
            <pc:docMk/>
            <pc:sldMk cId="967779007" sldId="290"/>
            <ac:spMk id="6" creationId="{9DFA4179-9FD9-402A-92C3-9CB5BEE289B9}"/>
          </ac:spMkLst>
        </pc:spChg>
        <pc:spChg chg="add del mod">
          <ac:chgData name="ELPIDIO MAZZA" userId="S::e.mazza7@studenti.unisa.it::53507a8b-ded2-4801-a6d8-3747fd5c3bbd" providerId="AD" clId="Web-{438395F2-81A9-0402-5B49-7A76598B4315}" dt="2021-12-15T10:10:37.630" v="20"/>
          <ac:spMkLst>
            <pc:docMk/>
            <pc:sldMk cId="967779007" sldId="290"/>
            <ac:spMk id="10" creationId="{65B37CE6-478B-44A2-B651-58886490A512}"/>
          </ac:spMkLst>
        </pc:spChg>
        <pc:spChg chg="add del mod">
          <ac:chgData name="ELPIDIO MAZZA" userId="S::e.mazza7@studenti.unisa.it::53507a8b-ded2-4801-a6d8-3747fd5c3bbd" providerId="AD" clId="Web-{438395F2-81A9-0402-5B49-7A76598B4315}" dt="2021-12-15T10:11:19.695" v="26"/>
          <ac:spMkLst>
            <pc:docMk/>
            <pc:sldMk cId="967779007" sldId="290"/>
            <ac:spMk id="19" creationId="{8C60C2D2-E3CF-4832-A21F-001B4526E118}"/>
          </ac:spMkLst>
        </pc:spChg>
        <pc:picChg chg="mod">
          <ac:chgData name="ELPIDIO MAZZA" userId="S::e.mazza7@studenti.unisa.it::53507a8b-ded2-4801-a6d8-3747fd5c3bbd" providerId="AD" clId="Web-{438395F2-81A9-0402-5B49-7A76598B4315}" dt="2021-12-15T10:23:17.804" v="33"/>
          <ac:picMkLst>
            <pc:docMk/>
            <pc:sldMk cId="967779007" sldId="290"/>
            <ac:picMk id="4" creationId="{4CEF6F00-4DD5-4359-96EC-3753BC238FEA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10:22.645" v="16"/>
          <ac:picMkLst>
            <pc:docMk/>
            <pc:sldMk cId="967779007" sldId="290"/>
            <ac:picMk id="5" creationId="{53F12BC8-3409-4178-BC9F-0823B1A2C8E5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09:27.766" v="4"/>
          <ac:picMkLst>
            <pc:docMk/>
            <pc:sldMk cId="967779007" sldId="290"/>
            <ac:picMk id="7" creationId="{2A626668-4AD5-4E44-997C-97DDBBB6FEB5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15:31.055" v="30"/>
          <ac:picMkLst>
            <pc:docMk/>
            <pc:sldMk cId="967779007" sldId="290"/>
            <ac:picMk id="11" creationId="{64689497-4709-42DF-BC18-BC8FCCB89719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10:59.241" v="22"/>
          <ac:picMkLst>
            <pc:docMk/>
            <pc:sldMk cId="967779007" sldId="290"/>
            <ac:picMk id="12" creationId="{4C307E6D-B622-41A7-80DD-EE880CFF7008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32:12.573" v="38" actId="14100"/>
          <ac:picMkLst>
            <pc:docMk/>
            <pc:sldMk cId="967779007" sldId="290"/>
            <ac:picMk id="13" creationId="{6E711B57-52C0-48D7-ACE6-A93CA2528E97}"/>
          </ac:picMkLst>
        </pc:picChg>
        <pc:picChg chg="mod">
          <ac:chgData name="ELPIDIO MAZZA" userId="S::e.mazza7@studenti.unisa.it::53507a8b-ded2-4801-a6d8-3747fd5c3bbd" providerId="AD" clId="Web-{438395F2-81A9-0402-5B49-7A76598B4315}" dt="2021-12-15T10:23:25.258" v="34"/>
          <ac:picMkLst>
            <pc:docMk/>
            <pc:sldMk cId="967779007" sldId="290"/>
            <ac:picMk id="15" creationId="{2D13312C-1BAC-4EFF-80B6-CDF0490811B2}"/>
          </ac:picMkLst>
        </pc:picChg>
      </pc:sldChg>
      <pc:sldChg chg="modSp">
        <pc:chgData name="ELPIDIO MAZZA" userId="S::e.mazza7@studenti.unisa.it::53507a8b-ded2-4801-a6d8-3747fd5c3bbd" providerId="AD" clId="Web-{438395F2-81A9-0402-5B49-7A76598B4315}" dt="2021-12-15T10:38:32.159" v="54" actId="1076"/>
        <pc:sldMkLst>
          <pc:docMk/>
          <pc:sldMk cId="1123884877" sldId="307"/>
        </pc:sldMkLst>
        <pc:spChg chg="mod">
          <ac:chgData name="ELPIDIO MAZZA" userId="S::e.mazza7@studenti.unisa.it::53507a8b-ded2-4801-a6d8-3747fd5c3bbd" providerId="AD" clId="Web-{438395F2-81A9-0402-5B49-7A76598B4315}" dt="2021-12-15T10:38:22.986" v="52" actId="1076"/>
          <ac:spMkLst>
            <pc:docMk/>
            <pc:sldMk cId="1123884877" sldId="307"/>
            <ac:spMk id="43" creationId="{26A3202A-290F-40F8-B2BF-8600143622AC}"/>
          </ac:spMkLst>
        </pc:spChg>
        <pc:spChg chg="mod">
          <ac:chgData name="ELPIDIO MAZZA" userId="S::e.mazza7@studenti.unisa.it::53507a8b-ded2-4801-a6d8-3747fd5c3bbd" providerId="AD" clId="Web-{438395F2-81A9-0402-5B49-7A76598B4315}" dt="2021-12-15T10:38:27.174" v="53" actId="1076"/>
          <ac:spMkLst>
            <pc:docMk/>
            <pc:sldMk cId="1123884877" sldId="307"/>
            <ac:spMk id="47" creationId="{7E72EB65-9A2A-42FC-AA18-CF1D2DEFF4C6}"/>
          </ac:spMkLst>
        </pc:spChg>
        <pc:spChg chg="mod">
          <ac:chgData name="ELPIDIO MAZZA" userId="S::e.mazza7@studenti.unisa.it::53507a8b-ded2-4801-a6d8-3747fd5c3bbd" providerId="AD" clId="Web-{438395F2-81A9-0402-5B49-7A76598B4315}" dt="2021-12-15T10:38:32.159" v="54" actId="1076"/>
          <ac:spMkLst>
            <pc:docMk/>
            <pc:sldMk cId="1123884877" sldId="307"/>
            <ac:spMk id="49" creationId="{E5F7063C-F4D4-4AA3-AB81-0A82327D4988}"/>
          </ac:spMkLst>
        </pc:spChg>
      </pc:sldChg>
      <pc:sldChg chg="modSp">
        <pc:chgData name="ELPIDIO MAZZA" userId="S::e.mazza7@studenti.unisa.it::53507a8b-ded2-4801-a6d8-3747fd5c3bbd" providerId="AD" clId="Web-{438395F2-81A9-0402-5B49-7A76598B4315}" dt="2021-12-15T10:16:11.667" v="32" actId="1076"/>
        <pc:sldMkLst>
          <pc:docMk/>
          <pc:sldMk cId="2237534520" sldId="331"/>
        </pc:sldMkLst>
        <pc:spChg chg="mod">
          <ac:chgData name="ELPIDIO MAZZA" userId="S::e.mazza7@studenti.unisa.it::53507a8b-ded2-4801-a6d8-3747fd5c3bbd" providerId="AD" clId="Web-{438395F2-81A9-0402-5B49-7A76598B4315}" dt="2021-12-15T10:16:11.667" v="32" actId="1076"/>
          <ac:spMkLst>
            <pc:docMk/>
            <pc:sldMk cId="2237534520" sldId="331"/>
            <ac:spMk id="47" creationId="{E034FAF5-C997-4854-9530-544C6469F67B}"/>
          </ac:spMkLst>
        </pc:spChg>
      </pc:sldChg>
    </pc:docChg>
  </pc:docChgLst>
  <pc:docChgLst>
    <pc:chgData name="KEVIN PACIFICO" userId="S::k.pacifico@studenti.unisa.it::730a34f5-cf7f-4f4a-bfd1-daada846515b" providerId="AD" clId="Web-{D8F177AC-70F1-E356-A834-1FCC2D1B13CD}"/>
    <pc:docChg chg="modSld">
      <pc:chgData name="KEVIN PACIFICO" userId="S::k.pacifico@studenti.unisa.it::730a34f5-cf7f-4f4a-bfd1-daada846515b" providerId="AD" clId="Web-{D8F177AC-70F1-E356-A834-1FCC2D1B13CD}" dt="2021-12-15T10:52:42.106" v="11" actId="20577"/>
      <pc:docMkLst>
        <pc:docMk/>
      </pc:docMkLst>
      <pc:sldChg chg="modSp">
        <pc:chgData name="KEVIN PACIFICO" userId="S::k.pacifico@studenti.unisa.it::730a34f5-cf7f-4f4a-bfd1-daada846515b" providerId="AD" clId="Web-{D8F177AC-70F1-E356-A834-1FCC2D1B13CD}" dt="2021-12-15T10:52:42.106" v="11" actId="20577"/>
        <pc:sldMkLst>
          <pc:docMk/>
          <pc:sldMk cId="1171368192" sldId="356"/>
        </pc:sldMkLst>
        <pc:spChg chg="mod">
          <ac:chgData name="KEVIN PACIFICO" userId="S::k.pacifico@studenti.unisa.it::730a34f5-cf7f-4f4a-bfd1-daada846515b" providerId="AD" clId="Web-{D8F177AC-70F1-E356-A834-1FCC2D1B13CD}" dt="2021-12-15T10:52:42.106" v="11" actId="20577"/>
          <ac:spMkLst>
            <pc:docMk/>
            <pc:sldMk cId="1171368192" sldId="356"/>
            <ac:spMk id="2" creationId="{9A6C4E2A-847A-4E8F-A6A9-FDB760C1BA8D}"/>
          </ac:spMkLst>
        </pc:spChg>
      </pc:sldChg>
    </pc:docChg>
  </pc:docChgLst>
  <pc:docChgLst>
    <pc:chgData name="FABIO SIEPE" userId="S::f.siepe1@studenti.unisa.it::93ba5dac-c976-4bfa-b262-3812b097889a" providerId="AD" clId="Web-{0787E0F1-A1A2-9AF3-D192-47C3729130F8}"/>
    <pc:docChg chg="modSld">
      <pc:chgData name="FABIO SIEPE" userId="S::f.siepe1@studenti.unisa.it::93ba5dac-c976-4bfa-b262-3812b097889a" providerId="AD" clId="Web-{0787E0F1-A1A2-9AF3-D192-47C3729130F8}" dt="2021-12-15T16:11:14.673" v="0" actId="1076"/>
      <pc:docMkLst>
        <pc:docMk/>
      </pc:docMkLst>
      <pc:sldChg chg="modSp">
        <pc:chgData name="FABIO SIEPE" userId="S::f.siepe1@studenti.unisa.it::93ba5dac-c976-4bfa-b262-3812b097889a" providerId="AD" clId="Web-{0787E0F1-A1A2-9AF3-D192-47C3729130F8}" dt="2021-12-15T16:11:14.673" v="0" actId="1076"/>
        <pc:sldMkLst>
          <pc:docMk/>
          <pc:sldMk cId="3681222528" sldId="360"/>
        </pc:sldMkLst>
        <pc:grpChg chg="mod">
          <ac:chgData name="FABIO SIEPE" userId="S::f.siepe1@studenti.unisa.it::93ba5dac-c976-4bfa-b262-3812b097889a" providerId="AD" clId="Web-{0787E0F1-A1A2-9AF3-D192-47C3729130F8}" dt="2021-12-15T16:11:14.673" v="0" actId="1076"/>
          <ac:grpSpMkLst>
            <pc:docMk/>
            <pc:sldMk cId="3681222528" sldId="360"/>
            <ac:grpSpMk id="16" creationId="{9960ACFE-663D-486B-9537-B0ACDBBBB6D4}"/>
          </ac:grpSpMkLst>
        </pc:grpChg>
      </pc:sldChg>
    </pc:docChg>
  </pc:docChgLst>
  <pc:docChgLst>
    <pc:chgData name="MATTIA SAPERE" userId="S::m.sapere16@studenti.unisa.it::b1461ecb-4a70-43fc-b3c4-3dc18b3f004d" providerId="AD" clId="Web-{0331E8FE-7519-5290-40E0-1925BBB59812}"/>
    <pc:docChg chg="addSld modSld sldOrd">
      <pc:chgData name="MATTIA SAPERE" userId="S::m.sapere16@studenti.unisa.it::b1461ecb-4a70-43fc-b3c4-3dc18b3f004d" providerId="AD" clId="Web-{0331E8FE-7519-5290-40E0-1925BBB59812}" dt="2021-12-15T11:16:24.813" v="242"/>
      <pc:docMkLst>
        <pc:docMk/>
      </pc:docMkLst>
      <pc:sldChg chg="modSp">
        <pc:chgData name="MATTIA SAPERE" userId="S::m.sapere16@studenti.unisa.it::b1461ecb-4a70-43fc-b3c4-3dc18b3f004d" providerId="AD" clId="Web-{0331E8FE-7519-5290-40E0-1925BBB59812}" dt="2021-12-15T11:13:09.870" v="241" actId="1076"/>
        <pc:sldMkLst>
          <pc:docMk/>
          <pc:sldMk cId="1389923399" sldId="344"/>
        </pc:sldMkLst>
        <pc:picChg chg="mod">
          <ac:chgData name="MATTIA SAPERE" userId="S::m.sapere16@studenti.unisa.it::b1461ecb-4a70-43fc-b3c4-3dc18b3f004d" providerId="AD" clId="Web-{0331E8FE-7519-5290-40E0-1925BBB59812}" dt="2021-12-15T11:12:10.634" v="236" actId="1076"/>
          <ac:picMkLst>
            <pc:docMk/>
            <pc:sldMk cId="1389923399" sldId="344"/>
            <ac:picMk id="1028" creationId="{C49AD940-61A1-4A1D-9BC6-63E516364DE1}"/>
          </ac:picMkLst>
        </pc:picChg>
        <pc:picChg chg="mod">
          <ac:chgData name="MATTIA SAPERE" userId="S::m.sapere16@studenti.unisa.it::b1461ecb-4a70-43fc-b3c4-3dc18b3f004d" providerId="AD" clId="Web-{0331E8FE-7519-5290-40E0-1925BBB59812}" dt="2021-12-15T11:13:09.870" v="241" actId="1076"/>
          <ac:picMkLst>
            <pc:docMk/>
            <pc:sldMk cId="1389923399" sldId="344"/>
            <ac:picMk id="1030" creationId="{88488840-BB79-48B2-8560-7C0D268818F7}"/>
          </ac:picMkLst>
        </pc:picChg>
      </pc:sldChg>
      <pc:sldChg chg="modSp">
        <pc:chgData name="MATTIA SAPERE" userId="S::m.sapere16@studenti.unisa.it::b1461ecb-4a70-43fc-b3c4-3dc18b3f004d" providerId="AD" clId="Web-{0331E8FE-7519-5290-40E0-1925BBB59812}" dt="2021-12-15T11:06:36.704" v="203"/>
        <pc:sldMkLst>
          <pc:docMk/>
          <pc:sldMk cId="2455616907" sldId="346"/>
        </pc:sldMkLst>
        <pc:graphicFrameChg chg="mod modGraphic">
          <ac:chgData name="MATTIA SAPERE" userId="S::m.sapere16@studenti.unisa.it::b1461ecb-4a70-43fc-b3c4-3dc18b3f004d" providerId="AD" clId="Web-{0331E8FE-7519-5290-40E0-1925BBB59812}" dt="2021-12-15T11:06:36.704" v="203"/>
          <ac:graphicFrameMkLst>
            <pc:docMk/>
            <pc:sldMk cId="2455616907" sldId="346"/>
            <ac:graphicFrameMk id="3" creationId="{B32A8887-4869-4196-B681-2A86AF862331}"/>
          </ac:graphicFrameMkLst>
        </pc:graphicFrameChg>
      </pc:sldChg>
      <pc:sldChg chg="addSp delSp modSp ord">
        <pc:chgData name="MATTIA SAPERE" userId="S::m.sapere16@studenti.unisa.it::b1461ecb-4a70-43fc-b3c4-3dc18b3f004d" providerId="AD" clId="Web-{0331E8FE-7519-5290-40E0-1925BBB59812}" dt="2021-12-15T11:03:14.933" v="99" actId="1076"/>
        <pc:sldMkLst>
          <pc:docMk/>
          <pc:sldMk cId="2796986114" sldId="353"/>
        </pc:sldMkLst>
        <pc:spChg chg="del mod">
          <ac:chgData name="MATTIA SAPERE" userId="S::m.sapere16@studenti.unisa.it::b1461ecb-4a70-43fc-b3c4-3dc18b3f004d" providerId="AD" clId="Web-{0331E8FE-7519-5290-40E0-1925BBB59812}" dt="2021-12-15T11:01:30.258" v="93"/>
          <ac:spMkLst>
            <pc:docMk/>
            <pc:sldMk cId="2796986114" sldId="353"/>
            <ac:spMk id="2" creationId="{A765834B-7096-4849-ABCE-2FBA686AD56C}"/>
          </ac:spMkLst>
        </pc:spChg>
        <pc:spChg chg="mod">
          <ac:chgData name="MATTIA SAPERE" userId="S::m.sapere16@studenti.unisa.it::b1461ecb-4a70-43fc-b3c4-3dc18b3f004d" providerId="AD" clId="Web-{0331E8FE-7519-5290-40E0-1925BBB59812}" dt="2021-12-15T11:03:12.011" v="98" actId="14100"/>
          <ac:spMkLst>
            <pc:docMk/>
            <pc:sldMk cId="2796986114" sldId="353"/>
            <ac:spMk id="9" creationId="{0F509343-A4CE-41FA-AFC1-AE7961B18AC9}"/>
          </ac:spMkLst>
        </pc:spChg>
        <pc:spChg chg="add del mod">
          <ac:chgData name="MATTIA SAPERE" userId="S::m.sapere16@studenti.unisa.it::b1461ecb-4a70-43fc-b3c4-3dc18b3f004d" providerId="AD" clId="Web-{0331E8FE-7519-5290-40E0-1925BBB59812}" dt="2021-12-15T10:57:55.034" v="65"/>
          <ac:spMkLst>
            <pc:docMk/>
            <pc:sldMk cId="2796986114" sldId="353"/>
            <ac:spMk id="10" creationId="{183F5CE0-3A84-4E6D-B3D8-D172B6E1D6C0}"/>
          </ac:spMkLst>
        </pc:spChg>
        <pc:spChg chg="add del">
          <ac:chgData name="MATTIA SAPERE" userId="S::m.sapere16@studenti.unisa.it::b1461ecb-4a70-43fc-b3c4-3dc18b3f004d" providerId="AD" clId="Web-{0331E8FE-7519-5290-40E0-1925BBB59812}" dt="2021-12-15T10:57:51.799" v="62"/>
          <ac:spMkLst>
            <pc:docMk/>
            <pc:sldMk cId="2796986114" sldId="353"/>
            <ac:spMk id="11" creationId="{419D61EB-5B82-4D49-B5C2-D756C941908D}"/>
          </ac:spMkLst>
        </pc:spChg>
        <pc:spChg chg="add del mod">
          <ac:chgData name="MATTIA SAPERE" userId="S::m.sapere16@studenti.unisa.it::b1461ecb-4a70-43fc-b3c4-3dc18b3f004d" providerId="AD" clId="Web-{0331E8FE-7519-5290-40E0-1925BBB59812}" dt="2021-12-15T10:57:50.221" v="61"/>
          <ac:spMkLst>
            <pc:docMk/>
            <pc:sldMk cId="2796986114" sldId="353"/>
            <ac:spMk id="14" creationId="{B9C93D19-C66D-43F7-9F92-27F2402A50E1}"/>
          </ac:spMkLst>
        </pc:spChg>
        <pc:graphicFrameChg chg="add del mod modGraphic">
          <ac:chgData name="MATTIA SAPERE" userId="S::m.sapere16@studenti.unisa.it::b1461ecb-4a70-43fc-b3c4-3dc18b3f004d" providerId="AD" clId="Web-{0331E8FE-7519-5290-40E0-1925BBB59812}" dt="2021-12-15T10:57:47.783" v="60"/>
          <ac:graphicFrameMkLst>
            <pc:docMk/>
            <pc:sldMk cId="2796986114" sldId="353"/>
            <ac:graphicFrameMk id="13" creationId="{9287FD8A-08E4-420B-A485-AFE321281252}"/>
          </ac:graphicFrameMkLst>
        </pc:graphicFrameChg>
        <pc:picChg chg="add mod modCrop">
          <ac:chgData name="MATTIA SAPERE" userId="S::m.sapere16@studenti.unisa.it::b1461ecb-4a70-43fc-b3c4-3dc18b3f004d" providerId="AD" clId="Web-{0331E8FE-7519-5290-40E0-1925BBB59812}" dt="2021-12-15T11:03:14.933" v="99" actId="1076"/>
          <ac:picMkLst>
            <pc:docMk/>
            <pc:sldMk cId="2796986114" sldId="353"/>
            <ac:picMk id="4" creationId="{7C6D44E9-D016-4A12-8479-88C754F9BCC8}"/>
          </ac:picMkLst>
        </pc:picChg>
        <pc:picChg chg="add del">
          <ac:chgData name="MATTIA SAPERE" userId="S::m.sapere16@studenti.unisa.it::b1461ecb-4a70-43fc-b3c4-3dc18b3f004d" providerId="AD" clId="Web-{0331E8FE-7519-5290-40E0-1925BBB59812}" dt="2021-12-15T10:45:34.373" v="2"/>
          <ac:picMkLst>
            <pc:docMk/>
            <pc:sldMk cId="2796986114" sldId="353"/>
            <ac:picMk id="5" creationId="{7F62E187-D9FB-43FF-8170-51875AEF2D4A}"/>
          </ac:picMkLst>
        </pc:picChg>
      </pc:sldChg>
      <pc:sldChg chg="addSp delSp modSp new">
        <pc:chgData name="MATTIA SAPERE" userId="S::m.sapere16@studenti.unisa.it::b1461ecb-4a70-43fc-b3c4-3dc18b3f004d" providerId="AD" clId="Web-{0331E8FE-7519-5290-40E0-1925BBB59812}" dt="2021-12-15T11:04:17.403" v="100"/>
        <pc:sldMkLst>
          <pc:docMk/>
          <pc:sldMk cId="1926899463" sldId="357"/>
        </pc:sldMkLst>
        <pc:spChg chg="del mod">
          <ac:chgData name="MATTIA SAPERE" userId="S::m.sapere16@studenti.unisa.it::b1461ecb-4a70-43fc-b3c4-3dc18b3f004d" providerId="AD" clId="Web-{0331E8FE-7519-5290-40E0-1925BBB59812}" dt="2021-12-15T11:00:26.303" v="83"/>
          <ac:spMkLst>
            <pc:docMk/>
            <pc:sldMk cId="1926899463" sldId="357"/>
            <ac:spMk id="2" creationId="{5B4B4C85-2A0E-4716-B48C-30F751BE88C7}"/>
          </ac:spMkLst>
        </pc:spChg>
        <pc:spChg chg="add mod">
          <ac:chgData name="MATTIA SAPERE" userId="S::m.sapere16@studenti.unisa.it::b1461ecb-4a70-43fc-b3c4-3dc18b3f004d" providerId="AD" clId="Web-{0331E8FE-7519-5290-40E0-1925BBB59812}" dt="2021-12-15T10:57:39.736" v="56" actId="20577"/>
          <ac:spMkLst>
            <pc:docMk/>
            <pc:sldMk cId="1926899463" sldId="357"/>
            <ac:spMk id="3" creationId="{8BA949C2-89D6-4EB1-AFB2-7E11D69EAEC6}"/>
          </ac:spMkLst>
        </pc:spChg>
        <pc:spChg chg="add mod">
          <ac:chgData name="MATTIA SAPERE" userId="S::m.sapere16@studenti.unisa.it::b1461ecb-4a70-43fc-b3c4-3dc18b3f004d" providerId="AD" clId="Web-{0331E8FE-7519-5290-40E0-1925BBB59812}" dt="2021-12-15T10:57:41.158" v="59"/>
          <ac:spMkLst>
            <pc:docMk/>
            <pc:sldMk cId="1926899463" sldId="357"/>
            <ac:spMk id="6" creationId="{9FA45AE4-8203-4FC7-90CA-A43A47DB42C0}"/>
          </ac:spMkLst>
        </pc:spChg>
        <pc:spChg chg="add del">
          <ac:chgData name="MATTIA SAPERE" userId="S::m.sapere16@studenti.unisa.it::b1461ecb-4a70-43fc-b3c4-3dc18b3f004d" providerId="AD" clId="Web-{0331E8FE-7519-5290-40E0-1925BBB59812}" dt="2021-12-15T11:00:50.601" v="88"/>
          <ac:spMkLst>
            <pc:docMk/>
            <pc:sldMk cId="1926899463" sldId="357"/>
            <ac:spMk id="7" creationId="{43E016AE-A622-4291-A8F7-467A9BF6A7C0}"/>
          </ac:spMkLst>
        </pc:spChg>
        <pc:spChg chg="add del">
          <ac:chgData name="MATTIA SAPERE" userId="S::m.sapere16@studenti.unisa.it::b1461ecb-4a70-43fc-b3c4-3dc18b3f004d" providerId="AD" clId="Web-{0331E8FE-7519-5290-40E0-1925BBB59812}" dt="2021-12-15T11:00:46.929" v="87"/>
          <ac:spMkLst>
            <pc:docMk/>
            <pc:sldMk cId="1926899463" sldId="357"/>
            <ac:spMk id="8" creationId="{5BA903EA-C022-4F31-A2C4-AC1C2EED6F6D}"/>
          </ac:spMkLst>
        </pc:spChg>
        <pc:spChg chg="add">
          <ac:chgData name="MATTIA SAPERE" userId="S::m.sapere16@studenti.unisa.it::b1461ecb-4a70-43fc-b3c4-3dc18b3f004d" providerId="AD" clId="Web-{0331E8FE-7519-5290-40E0-1925BBB59812}" dt="2021-12-15T11:04:17.403" v="100"/>
          <ac:spMkLst>
            <pc:docMk/>
            <pc:sldMk cId="1926899463" sldId="357"/>
            <ac:spMk id="9" creationId="{6A6FA202-4BE4-472C-A43A-2DE63B526357}"/>
          </ac:spMkLst>
        </pc:spChg>
        <pc:graphicFrameChg chg="add del mod modGraphic">
          <ac:chgData name="MATTIA SAPERE" userId="S::m.sapere16@studenti.unisa.it::b1461ecb-4a70-43fc-b3c4-3dc18b3f004d" providerId="AD" clId="Web-{0331E8FE-7519-5290-40E0-1925BBB59812}" dt="2021-12-15T11:02:04.821" v="95"/>
          <ac:graphicFrameMkLst>
            <pc:docMk/>
            <pc:sldMk cId="1926899463" sldId="357"/>
            <ac:graphicFrameMk id="5" creationId="{13C3F710-160B-44A7-8206-093BE0B9F0D7}"/>
          </ac:graphicFrameMkLst>
        </pc:graphicFrameChg>
      </pc:sldChg>
      <pc:sldChg chg="addSp delSp modSp">
        <pc:chgData name="MATTIA SAPERE" userId="S::m.sapere16@studenti.unisa.it::b1461ecb-4a70-43fc-b3c4-3dc18b3f004d" providerId="AD" clId="Web-{0331E8FE-7519-5290-40E0-1925BBB59812}" dt="2021-12-15T11:08:04.565" v="234"/>
        <pc:sldMkLst>
          <pc:docMk/>
          <pc:sldMk cId="3569340159" sldId="358"/>
        </pc:sldMkLst>
        <pc:spChg chg="add mod">
          <ac:chgData name="MATTIA SAPERE" userId="S::m.sapere16@studenti.unisa.it::b1461ecb-4a70-43fc-b3c4-3dc18b3f004d" providerId="AD" clId="Web-{0331E8FE-7519-5290-40E0-1925BBB59812}" dt="2021-12-15T11:06:15.469" v="196" actId="20577"/>
          <ac:spMkLst>
            <pc:docMk/>
            <pc:sldMk cId="3569340159" sldId="358"/>
            <ac:spMk id="2" creationId="{81853361-852C-43DC-8000-879EBEB4A9A8}"/>
          </ac:spMkLst>
        </pc:spChg>
        <pc:spChg chg="add mod">
          <ac:chgData name="MATTIA SAPERE" userId="S::m.sapere16@studenti.unisa.it::b1461ecb-4a70-43fc-b3c4-3dc18b3f004d" providerId="AD" clId="Web-{0331E8FE-7519-5290-40E0-1925BBB59812}" dt="2021-12-15T11:06:17.031" v="199"/>
          <ac:spMkLst>
            <pc:docMk/>
            <pc:sldMk cId="3569340159" sldId="358"/>
            <ac:spMk id="8" creationId="{4E0A76FB-314A-48F4-97B6-F10C9C97926E}"/>
          </ac:spMkLst>
        </pc:spChg>
        <pc:spChg chg="add mod">
          <ac:chgData name="MATTIA SAPERE" userId="S::m.sapere16@studenti.unisa.it::b1461ecb-4a70-43fc-b3c4-3dc18b3f004d" providerId="AD" clId="Web-{0331E8FE-7519-5290-40E0-1925BBB59812}" dt="2021-12-15T11:07:42.096" v="232" actId="20577"/>
          <ac:spMkLst>
            <pc:docMk/>
            <pc:sldMk cId="3569340159" sldId="358"/>
            <ac:spMk id="9" creationId="{B8B8BC3D-C255-4CEF-A595-DD29666CEB40}"/>
          </ac:spMkLst>
        </pc:spChg>
        <pc:spChg chg="add del mod">
          <ac:chgData name="MATTIA SAPERE" userId="S::m.sapere16@studenti.unisa.it::b1461ecb-4a70-43fc-b3c4-3dc18b3f004d" providerId="AD" clId="Web-{0331E8FE-7519-5290-40E0-1925BBB59812}" dt="2021-12-15T11:07:39.377" v="230"/>
          <ac:spMkLst>
            <pc:docMk/>
            <pc:sldMk cId="3569340159" sldId="358"/>
            <ac:spMk id="10" creationId="{8FE37024-7C09-491E-A376-5AF23C998C95}"/>
          </ac:spMkLst>
        </pc:spChg>
        <pc:graphicFrameChg chg="add del mod modGraphic">
          <ac:chgData name="MATTIA SAPERE" userId="S::m.sapere16@studenti.unisa.it::b1461ecb-4a70-43fc-b3c4-3dc18b3f004d" providerId="AD" clId="Web-{0331E8FE-7519-5290-40E0-1925BBB59812}" dt="2021-12-15T11:07:30.971" v="226"/>
          <ac:graphicFrameMkLst>
            <pc:docMk/>
            <pc:sldMk cId="3569340159" sldId="358"/>
            <ac:graphicFrameMk id="7" creationId="{AD3B593D-D417-41B4-9C48-759AFCEA2D59}"/>
          </ac:graphicFrameMkLst>
        </pc:graphicFrameChg>
        <pc:graphicFrameChg chg="add mod modGraphic">
          <ac:chgData name="MATTIA SAPERE" userId="S::m.sapere16@studenti.unisa.it::b1461ecb-4a70-43fc-b3c4-3dc18b3f004d" providerId="AD" clId="Web-{0331E8FE-7519-5290-40E0-1925BBB59812}" dt="2021-12-15T11:08:04.565" v="234"/>
          <ac:graphicFrameMkLst>
            <pc:docMk/>
            <pc:sldMk cId="3569340159" sldId="358"/>
            <ac:graphicFrameMk id="12" creationId="{05F8F7D3-A272-4955-95A8-236C4910F7CB}"/>
          </ac:graphicFrameMkLst>
        </pc:graphicFrameChg>
      </pc:sldChg>
      <pc:sldChg chg="modSp">
        <pc:chgData name="MATTIA SAPERE" userId="S::m.sapere16@studenti.unisa.it::b1461ecb-4a70-43fc-b3c4-3dc18b3f004d" providerId="AD" clId="Web-{0331E8FE-7519-5290-40E0-1925BBB59812}" dt="2021-12-15T11:16:24.813" v="242"/>
        <pc:sldMkLst>
          <pc:docMk/>
          <pc:sldMk cId="1240889408" sldId="361"/>
        </pc:sldMkLst>
        <pc:graphicFrameChg chg="modGraphic">
          <ac:chgData name="MATTIA SAPERE" userId="S::m.sapere16@studenti.unisa.it::b1461ecb-4a70-43fc-b3c4-3dc18b3f004d" providerId="AD" clId="Web-{0331E8FE-7519-5290-40E0-1925BBB59812}" dt="2021-12-15T11:16:24.813" v="242"/>
          <ac:graphicFrameMkLst>
            <pc:docMk/>
            <pc:sldMk cId="1240889408" sldId="361"/>
            <ac:graphicFrameMk id="3" creationId="{8058F04B-7D27-4C23-82B1-93E02799867C}"/>
          </ac:graphicFrameMkLst>
        </pc:graphicFrameChg>
      </pc:sldChg>
    </pc:docChg>
  </pc:docChgLst>
  <pc:docChgLst>
    <pc:chgData name="FABIO SIEPE" userId="S::f.siepe1@studenti.unisa.it::93ba5dac-c976-4bfa-b262-3812b097889a" providerId="AD" clId="Web-{A8A782D1-DE43-DBD0-0F9E-ABC5589FB2A9}"/>
    <pc:docChg chg="modSld">
      <pc:chgData name="FABIO SIEPE" userId="S::f.siepe1@studenti.unisa.it::93ba5dac-c976-4bfa-b262-3812b097889a" providerId="AD" clId="Web-{A8A782D1-DE43-DBD0-0F9E-ABC5589FB2A9}" dt="2021-12-16T14:12:58.309" v="0" actId="20577"/>
      <pc:docMkLst>
        <pc:docMk/>
      </pc:docMkLst>
      <pc:sldChg chg="modSp">
        <pc:chgData name="FABIO SIEPE" userId="S::f.siepe1@studenti.unisa.it::93ba5dac-c976-4bfa-b262-3812b097889a" providerId="AD" clId="Web-{A8A782D1-DE43-DBD0-0F9E-ABC5589FB2A9}" dt="2021-12-16T14:12:58.309" v="0" actId="20577"/>
        <pc:sldMkLst>
          <pc:docMk/>
          <pc:sldMk cId="1389923399" sldId="344"/>
        </pc:sldMkLst>
        <pc:spChg chg="mod">
          <ac:chgData name="FABIO SIEPE" userId="S::f.siepe1@studenti.unisa.it::93ba5dac-c976-4bfa-b262-3812b097889a" providerId="AD" clId="Web-{A8A782D1-DE43-DBD0-0F9E-ABC5589FB2A9}" dt="2021-12-16T14:12:58.309" v="0" actId="20577"/>
          <ac:spMkLst>
            <pc:docMk/>
            <pc:sldMk cId="1389923399" sldId="344"/>
            <ac:spMk id="18" creationId="{B0DB08EA-0FE9-418D-A419-665993915DC4}"/>
          </ac:spMkLst>
        </pc:spChg>
      </pc:sldChg>
    </pc:docChg>
  </pc:docChgLst>
  <pc:docChgLst>
    <pc:chgData name="FABIO SIEPE" userId="S::f.siepe1@studenti.unisa.it::93ba5dac-c976-4bfa-b262-3812b097889a" providerId="AD" clId="Web-{18C941DC-362B-0F76-A5C2-FD6AD550B62E}"/>
    <pc:docChg chg="modSld">
      <pc:chgData name="FABIO SIEPE" userId="S::f.siepe1@studenti.unisa.it::93ba5dac-c976-4bfa-b262-3812b097889a" providerId="AD" clId="Web-{18C941DC-362B-0F76-A5C2-FD6AD550B62E}" dt="2021-12-19T15:41:02.149" v="399" actId="1076"/>
      <pc:docMkLst>
        <pc:docMk/>
      </pc:docMkLst>
      <pc:sldChg chg="modSp">
        <pc:chgData name="FABIO SIEPE" userId="S::f.siepe1@studenti.unisa.it::93ba5dac-c976-4bfa-b262-3812b097889a" providerId="AD" clId="Web-{18C941DC-362B-0F76-A5C2-FD6AD550B62E}" dt="2021-12-19T15:22:24.772" v="369"/>
        <pc:sldMkLst>
          <pc:docMk/>
          <pc:sldMk cId="2005199246" sldId="338"/>
        </pc:sldMkLst>
        <pc:graphicFrameChg chg="mod modGraphic">
          <ac:chgData name="FABIO SIEPE" userId="S::f.siepe1@studenti.unisa.it::93ba5dac-c976-4bfa-b262-3812b097889a" providerId="AD" clId="Web-{18C941DC-362B-0F76-A5C2-FD6AD550B62E}" dt="2021-12-19T15:21:42.472" v="359"/>
          <ac:graphicFrameMkLst>
            <pc:docMk/>
            <pc:sldMk cId="2005199246" sldId="338"/>
            <ac:graphicFrameMk id="3" creationId="{00000000-0000-0000-0000-000000000000}"/>
          </ac:graphicFrameMkLst>
        </pc:graphicFrameChg>
        <pc:graphicFrameChg chg="mod modGraphic">
          <ac:chgData name="FABIO SIEPE" userId="S::f.siepe1@studenti.unisa.it::93ba5dac-c976-4bfa-b262-3812b097889a" providerId="AD" clId="Web-{18C941DC-362B-0F76-A5C2-FD6AD550B62E}" dt="2021-12-19T15:21:46.754" v="360"/>
          <ac:graphicFrameMkLst>
            <pc:docMk/>
            <pc:sldMk cId="2005199246" sldId="338"/>
            <ac:graphicFrameMk id="6" creationId="{00000000-0000-0000-0000-000000000000}"/>
          </ac:graphicFrameMkLst>
        </pc:graphicFrameChg>
        <pc:graphicFrameChg chg="mod modGraphic">
          <ac:chgData name="FABIO SIEPE" userId="S::f.siepe1@studenti.unisa.it::93ba5dac-c976-4bfa-b262-3812b097889a" providerId="AD" clId="Web-{18C941DC-362B-0F76-A5C2-FD6AD550B62E}" dt="2021-12-19T15:22:04.005" v="366"/>
          <ac:graphicFrameMkLst>
            <pc:docMk/>
            <pc:sldMk cId="2005199246" sldId="338"/>
            <ac:graphicFrameMk id="8" creationId="{00000000-0000-0000-0000-000000000000}"/>
          </ac:graphicFrameMkLst>
        </pc:graphicFrameChg>
        <pc:graphicFrameChg chg="mod modGraphic">
          <ac:chgData name="FABIO SIEPE" userId="S::f.siepe1@studenti.unisa.it::93ba5dac-c976-4bfa-b262-3812b097889a" providerId="AD" clId="Web-{18C941DC-362B-0F76-A5C2-FD6AD550B62E}" dt="2021-12-19T15:22:24.772" v="369"/>
          <ac:graphicFrameMkLst>
            <pc:docMk/>
            <pc:sldMk cId="2005199246" sldId="338"/>
            <ac:graphicFrameMk id="10" creationId="{00000000-0000-0000-0000-000000000000}"/>
          </ac:graphicFrameMkLst>
        </pc:graphicFrameChg>
        <pc:picChg chg="mod">
          <ac:chgData name="FABIO SIEPE" userId="S::f.siepe1@studenti.unisa.it::93ba5dac-c976-4bfa-b262-3812b097889a" providerId="AD" clId="Web-{18C941DC-362B-0F76-A5C2-FD6AD550B62E}" dt="2021-12-19T15:16:12.261" v="184" actId="1076"/>
          <ac:picMkLst>
            <pc:docMk/>
            <pc:sldMk cId="2005199246" sldId="338"/>
            <ac:picMk id="16" creationId="{E08F29C7-54C4-44A4-9BA9-B7A2EF335C55}"/>
          </ac:picMkLst>
        </pc:picChg>
      </pc:sldChg>
      <pc:sldChg chg="modSp">
        <pc:chgData name="FABIO SIEPE" userId="S::f.siepe1@studenti.unisa.it::93ba5dac-c976-4bfa-b262-3812b097889a" providerId="AD" clId="Web-{18C941DC-362B-0F76-A5C2-FD6AD550B62E}" dt="2021-12-19T14:46:25.366" v="38" actId="20577"/>
        <pc:sldMkLst>
          <pc:docMk/>
          <pc:sldMk cId="2048818273" sldId="353"/>
        </pc:sldMkLst>
        <pc:spChg chg="mod">
          <ac:chgData name="FABIO SIEPE" userId="S::f.siepe1@studenti.unisa.it::93ba5dac-c976-4bfa-b262-3812b097889a" providerId="AD" clId="Web-{18C941DC-362B-0F76-A5C2-FD6AD550B62E}" dt="2021-12-19T14:46:25.366" v="38" actId="20577"/>
          <ac:spMkLst>
            <pc:docMk/>
            <pc:sldMk cId="2048818273" sldId="353"/>
            <ac:spMk id="5" creationId="{0B2C76FE-3A17-45C3-8E00-83A90367C022}"/>
          </ac:spMkLst>
        </pc:spChg>
      </pc:sldChg>
      <pc:sldChg chg="modSp">
        <pc:chgData name="FABIO SIEPE" userId="S::f.siepe1@studenti.unisa.it::93ba5dac-c976-4bfa-b262-3812b097889a" providerId="AD" clId="Web-{18C941DC-362B-0F76-A5C2-FD6AD550B62E}" dt="2021-12-19T15:14:47.615" v="174" actId="1076"/>
        <pc:sldMkLst>
          <pc:docMk/>
          <pc:sldMk cId="865997387" sldId="362"/>
        </pc:sldMkLst>
        <pc:spChg chg="mod">
          <ac:chgData name="FABIO SIEPE" userId="S::f.siepe1@studenti.unisa.it::93ba5dac-c976-4bfa-b262-3812b097889a" providerId="AD" clId="Web-{18C941DC-362B-0F76-A5C2-FD6AD550B62E}" dt="2021-12-19T14:56:20.763" v="67" actId="20577"/>
          <ac:spMkLst>
            <pc:docMk/>
            <pc:sldMk cId="865997387" sldId="362"/>
            <ac:spMk id="5" creationId="{E27E30ED-B67B-465E-9EDC-2AE62D294A96}"/>
          </ac:spMkLst>
        </pc:spChg>
        <pc:spChg chg="mod">
          <ac:chgData name="FABIO SIEPE" userId="S::f.siepe1@studenti.unisa.it::93ba5dac-c976-4bfa-b262-3812b097889a" providerId="AD" clId="Web-{18C941DC-362B-0F76-A5C2-FD6AD550B62E}" dt="2021-12-19T14:56:55.390" v="107" actId="1076"/>
          <ac:spMkLst>
            <pc:docMk/>
            <pc:sldMk cId="865997387" sldId="362"/>
            <ac:spMk id="10" creationId="{5362D4F4-6158-42EC-8627-4AC95D3594AB}"/>
          </ac:spMkLst>
        </pc:spChg>
        <pc:spChg chg="mod">
          <ac:chgData name="FABIO SIEPE" userId="S::f.siepe1@studenti.unisa.it::93ba5dac-c976-4bfa-b262-3812b097889a" providerId="AD" clId="Web-{18C941DC-362B-0F76-A5C2-FD6AD550B62E}" dt="2021-12-19T14:58:03.660" v="170" actId="1076"/>
          <ac:spMkLst>
            <pc:docMk/>
            <pc:sldMk cId="865997387" sldId="362"/>
            <ac:spMk id="11" creationId="{43AA407B-9C03-46F0-9039-847D4F99A083}"/>
          </ac:spMkLst>
        </pc:spChg>
        <pc:spChg chg="mod">
          <ac:chgData name="FABIO SIEPE" userId="S::f.siepe1@studenti.unisa.it::93ba5dac-c976-4bfa-b262-3812b097889a" providerId="AD" clId="Web-{18C941DC-362B-0F76-A5C2-FD6AD550B62E}" dt="2021-12-19T15:14:47.615" v="174" actId="1076"/>
          <ac:spMkLst>
            <pc:docMk/>
            <pc:sldMk cId="865997387" sldId="362"/>
            <ac:spMk id="12" creationId="{28EEBEFD-BF31-4CB9-8D30-A133BD5357DE}"/>
          </ac:spMkLst>
        </pc:spChg>
      </pc:sldChg>
      <pc:sldChg chg="modSp">
        <pc:chgData name="FABIO SIEPE" userId="S::f.siepe1@studenti.unisa.it::93ba5dac-c976-4bfa-b262-3812b097889a" providerId="AD" clId="Web-{18C941DC-362B-0F76-A5C2-FD6AD550B62E}" dt="2021-12-19T14:39:21.809" v="28" actId="1076"/>
        <pc:sldMkLst>
          <pc:docMk/>
          <pc:sldMk cId="1446344996" sldId="367"/>
        </pc:sldMkLst>
        <pc:spChg chg="mod">
          <ac:chgData name="FABIO SIEPE" userId="S::f.siepe1@studenti.unisa.it::93ba5dac-c976-4bfa-b262-3812b097889a" providerId="AD" clId="Web-{18C941DC-362B-0F76-A5C2-FD6AD550B62E}" dt="2021-12-19T14:39:08.417" v="25" actId="1076"/>
          <ac:spMkLst>
            <pc:docMk/>
            <pc:sldMk cId="1446344996" sldId="367"/>
            <ac:spMk id="2" creationId="{535990EB-DBB1-4083-B5B7-9BAE089D67D1}"/>
          </ac:spMkLst>
        </pc:spChg>
        <pc:spChg chg="mod">
          <ac:chgData name="FABIO SIEPE" userId="S::f.siepe1@studenti.unisa.it::93ba5dac-c976-4bfa-b262-3812b097889a" providerId="AD" clId="Web-{18C941DC-362B-0F76-A5C2-FD6AD550B62E}" dt="2021-12-19T14:39:21.809" v="28" actId="1076"/>
          <ac:spMkLst>
            <pc:docMk/>
            <pc:sldMk cId="1446344996" sldId="367"/>
            <ac:spMk id="3" creationId="{EF712957-9788-44CA-8EF2-E99B07DF4DAF}"/>
          </ac:spMkLst>
        </pc:spChg>
      </pc:sldChg>
      <pc:sldChg chg="addSp delSp modSp">
        <pc:chgData name="FABIO SIEPE" userId="S::f.siepe1@studenti.unisa.it::93ba5dac-c976-4bfa-b262-3812b097889a" providerId="AD" clId="Web-{18C941DC-362B-0F76-A5C2-FD6AD550B62E}" dt="2021-12-19T15:41:02.149" v="399" actId="1076"/>
        <pc:sldMkLst>
          <pc:docMk/>
          <pc:sldMk cId="3091774145" sldId="591"/>
        </pc:sldMkLst>
        <pc:spChg chg="add mod">
          <ac:chgData name="FABIO SIEPE" userId="S::f.siepe1@studenti.unisa.it::93ba5dac-c976-4bfa-b262-3812b097889a" providerId="AD" clId="Web-{18C941DC-362B-0F76-A5C2-FD6AD550B62E}" dt="2021-12-19T15:40:46.070" v="389" actId="20577"/>
          <ac:spMkLst>
            <pc:docMk/>
            <pc:sldMk cId="3091774145" sldId="591"/>
            <ac:spMk id="5" creationId="{41E54F95-5F89-48A3-BB50-2724415D349C}"/>
          </ac:spMkLst>
        </pc:spChg>
        <pc:spChg chg="add mod">
          <ac:chgData name="FABIO SIEPE" userId="S::f.siepe1@studenti.unisa.it::93ba5dac-c976-4bfa-b262-3812b097889a" providerId="AD" clId="Web-{18C941DC-362B-0F76-A5C2-FD6AD550B62E}" dt="2021-12-19T15:41:02.149" v="399" actId="1076"/>
          <ac:spMkLst>
            <pc:docMk/>
            <pc:sldMk cId="3091774145" sldId="591"/>
            <ac:spMk id="6" creationId="{3B7EF1F9-1029-4F0C-9D99-DCE27CBA69FA}"/>
          </ac:spMkLst>
        </pc:spChg>
        <pc:picChg chg="add mod">
          <ac:chgData name="FABIO SIEPE" userId="S::f.siepe1@studenti.unisa.it::93ba5dac-c976-4bfa-b262-3812b097889a" providerId="AD" clId="Web-{18C941DC-362B-0F76-A5C2-FD6AD550B62E}" dt="2021-12-19T15:39:20.124" v="377" actId="14100"/>
          <ac:picMkLst>
            <pc:docMk/>
            <pc:sldMk cId="3091774145" sldId="591"/>
            <ac:picMk id="4" creationId="{66D414BB-D495-4D80-9F3E-EC0BD2575E29}"/>
          </ac:picMkLst>
        </pc:picChg>
        <pc:picChg chg="add del mod">
          <ac:chgData name="FABIO SIEPE" userId="S::f.siepe1@studenti.unisa.it::93ba5dac-c976-4bfa-b262-3812b097889a" providerId="AD" clId="Web-{18C941DC-362B-0F76-A5C2-FD6AD550B62E}" dt="2021-12-19T15:40:48.476" v="393"/>
          <ac:picMkLst>
            <pc:docMk/>
            <pc:sldMk cId="3091774145" sldId="591"/>
            <ac:picMk id="7" creationId="{B1ED80DB-8A3A-4F8B-B151-228D4FABC790}"/>
          </ac:picMkLst>
        </pc:picChg>
        <pc:picChg chg="add del mod">
          <ac:chgData name="FABIO SIEPE" userId="S::f.siepe1@studenti.unisa.it::93ba5dac-c976-4bfa-b262-3812b097889a" providerId="AD" clId="Web-{18C941DC-362B-0F76-A5C2-FD6AD550B62E}" dt="2021-12-19T15:40:47.492" v="392"/>
          <ac:picMkLst>
            <pc:docMk/>
            <pc:sldMk cId="3091774145" sldId="591"/>
            <ac:picMk id="8" creationId="{9B01C6D0-FCE6-4410-A0A7-1A523E73003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D974-0561-4F94-B707-428AB29B216A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1FE7E-1921-4EFD-A381-47CA5A5D2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6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0B810-6FB8-4958-ACEA-EED1FE35CBDF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2A06-9CFC-4017-A78E-791E0662E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8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0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4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7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2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3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1830"/>
            <a:ext cx="9144000" cy="5684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856846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</a:t>
            </a:r>
          </a:p>
          <a:p>
            <a:pPr lvl="0"/>
            <a:r>
              <a:rPr lang="en-US" altLang="ko-KR"/>
              <a:t>of your subtitle Here</a:t>
            </a:r>
          </a:p>
        </p:txBody>
      </p:sp>
      <p:pic>
        <p:nvPicPr>
          <p:cNvPr id="1026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0538"/>
            <a:ext cx="3024336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699792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16016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732240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3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3075806"/>
            <a:ext cx="2808312" cy="1368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8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6" y="925101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2184" y="1061419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3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49714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644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961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288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341551-4697-41C7-A352-EF7170058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14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704696FB-5704-44BE-A7C4-3766EFA77A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112562F3-7C1E-4A0C-96A9-C0EE72521397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80200"/>
            <a:ext cx="3600400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40" y="1408807"/>
            <a:ext cx="3312368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697A31B-4C32-45F0-9980-3B5F2D551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8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2B3A4CC3-A1A4-42DB-A940-EBD20187F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A83409A-F47A-4922-AEBE-AE222BBF71BF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3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3939902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6" y="3947522"/>
            <a:ext cx="77616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539552" y="3723878"/>
            <a:ext cx="8064896" cy="10081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0"/>
            <a:ext cx="8064896" cy="3363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22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461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5733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5733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80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406569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STYLE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6" y="329620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sng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27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1720" y="0"/>
            <a:ext cx="2286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pic>
        <p:nvPicPr>
          <p:cNvPr id="7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8" y="1561376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13222"/>
            <a:ext cx="2016224" cy="14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3784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105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19872" y="1893198"/>
            <a:ext cx="5724128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139702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15766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4" y="1745754"/>
            <a:ext cx="22314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02008"/>
            <a:ext cx="467544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3298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73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7349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644024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0700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77374" y="1365214"/>
            <a:ext cx="1872208" cy="317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6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246078" y="0"/>
            <a:ext cx="4897923" cy="51435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52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934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B8C3BC-30AC-4B0F-BEBE-EE9F677659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41373" cy="5143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7B471C-89AA-49D9-9452-73E8E148A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2627" y="2937295"/>
            <a:ext cx="4441373" cy="220620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9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701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2B911B9C-7AC0-4439-B279-941619F0ECE3}"/>
              </a:ext>
            </a:extLst>
          </p:cNvPr>
          <p:cNvGrpSpPr/>
          <p:nvPr userDrawn="1"/>
        </p:nvGrpSpPr>
        <p:grpSpPr>
          <a:xfrm>
            <a:off x="638097" y="1606414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61D06D85-780B-4761-8162-4C1D9C032BDA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D4453C17-8DD9-443A-A2DC-035A73479185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5927C0AF-C07D-41A9-8C1F-43B3A20E040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AA7F0E01-A59A-4E72-8633-C4792131721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A75D6F9D-D687-45E5-9D5E-6EB8E7BC335F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FA90F74-9FBF-4B08-87AE-B7AB879D55A6}"/>
              </a:ext>
            </a:extLst>
          </p:cNvPr>
          <p:cNvGrpSpPr/>
          <p:nvPr userDrawn="1"/>
        </p:nvGrpSpPr>
        <p:grpSpPr>
          <a:xfrm>
            <a:off x="2571207" y="1581013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F4467050-FB9C-4C00-80BB-25385546913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BFB69184-F129-435E-B32E-F17440D56EB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DD555917-2950-4962-9058-2940D91C30E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E1347983-4020-4D04-98E2-432F47403A7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A7373AD9-6765-49BA-BD27-010608BCFFF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C2C2A87-6608-4D3D-82ED-756E3E50D3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21" y="179353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F5143C5E-1F77-4730-8C65-48C0352E20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830207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E5729333-E0A2-444C-B86D-6A6D786736BA}"/>
              </a:ext>
            </a:extLst>
          </p:cNvPr>
          <p:cNvGrpSpPr/>
          <p:nvPr userDrawn="1"/>
        </p:nvGrpSpPr>
        <p:grpSpPr>
          <a:xfrm>
            <a:off x="1558338" y="1477644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00003B70-DA10-4423-AD78-81A864DDB2E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57D1F3A3-CCDF-4586-AC47-BC39C66C2D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6FD698D9-D6CA-45B2-9FBA-D5D87F51596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E2F813C3-4DA9-4825-85E8-96B2B7FF8D8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46316A48-316C-410A-9713-1489C834A9B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E584DD74-8F2B-4880-8D84-F5C079E309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6" y="1726371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A4EB9-6FB0-4B0C-AA6A-4E6470E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86906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06720F70-BA56-4CED-8129-02AC4F79AB2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7144"/>
            <a:ext cx="5388319" cy="5164931"/>
          </a:xfrm>
          <a:custGeom>
            <a:avLst/>
            <a:gdLst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304398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0 w 7155850"/>
              <a:gd name="connsiteY14" fmla="*/ 6858000 h 6877050"/>
              <a:gd name="connsiteX15" fmla="*/ 0 w 7155850"/>
              <a:gd name="connsiteY15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1329860 w 7155850"/>
              <a:gd name="connsiteY12" fmla="*/ 6877050 h 6877050"/>
              <a:gd name="connsiteX13" fmla="*/ 0 w 7155850"/>
              <a:gd name="connsiteY13" fmla="*/ 6858000 h 6877050"/>
              <a:gd name="connsiteX14" fmla="*/ 0 w 7155850"/>
              <a:gd name="connsiteY14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0 w 7155850"/>
              <a:gd name="connsiteY12" fmla="*/ 6858000 h 6877050"/>
              <a:gd name="connsiteX13" fmla="*/ 0 w 7155850"/>
              <a:gd name="connsiteY13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0 w 7155850"/>
              <a:gd name="connsiteY11" fmla="*/ 6858000 h 6877050"/>
              <a:gd name="connsiteX12" fmla="*/ 0 w 7155850"/>
              <a:gd name="connsiteY12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2945517 w 7155850"/>
              <a:gd name="connsiteY7" fmla="*/ 6877050 h 6877050"/>
              <a:gd name="connsiteX8" fmla="*/ 2928567 w 7155850"/>
              <a:gd name="connsiteY8" fmla="*/ 6849441 h 6877050"/>
              <a:gd name="connsiteX9" fmla="*/ 2911768 w 7155850"/>
              <a:gd name="connsiteY9" fmla="*/ 6877050 h 6877050"/>
              <a:gd name="connsiteX10" fmla="*/ 0 w 7155850"/>
              <a:gd name="connsiteY10" fmla="*/ 6858000 h 6877050"/>
              <a:gd name="connsiteX11" fmla="*/ 0 w 7155850"/>
              <a:gd name="connsiteY11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2945517 w 7155850"/>
              <a:gd name="connsiteY6" fmla="*/ 6877050 h 6877050"/>
              <a:gd name="connsiteX7" fmla="*/ 2928567 w 7155850"/>
              <a:gd name="connsiteY7" fmla="*/ 6849441 h 6877050"/>
              <a:gd name="connsiteX8" fmla="*/ 2911768 w 7155850"/>
              <a:gd name="connsiteY8" fmla="*/ 6877050 h 6877050"/>
              <a:gd name="connsiteX9" fmla="*/ 0 w 7155850"/>
              <a:gd name="connsiteY9" fmla="*/ 6858000 h 6877050"/>
              <a:gd name="connsiteX10" fmla="*/ 0 w 7155850"/>
              <a:gd name="connsiteY10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2945517 w 7155850"/>
              <a:gd name="connsiteY5" fmla="*/ 6877050 h 6877050"/>
              <a:gd name="connsiteX6" fmla="*/ 2928567 w 7155850"/>
              <a:gd name="connsiteY6" fmla="*/ 6849441 h 6877050"/>
              <a:gd name="connsiteX7" fmla="*/ 2911768 w 7155850"/>
              <a:gd name="connsiteY7" fmla="*/ 6877050 h 6877050"/>
              <a:gd name="connsiteX8" fmla="*/ 0 w 7155850"/>
              <a:gd name="connsiteY8" fmla="*/ 6858000 h 6877050"/>
              <a:gd name="connsiteX9" fmla="*/ 0 w 7155850"/>
              <a:gd name="connsiteY9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2945517 w 7155850"/>
              <a:gd name="connsiteY4" fmla="*/ 6877050 h 6877050"/>
              <a:gd name="connsiteX5" fmla="*/ 2928567 w 7155850"/>
              <a:gd name="connsiteY5" fmla="*/ 6849441 h 6877050"/>
              <a:gd name="connsiteX6" fmla="*/ 2911768 w 7155850"/>
              <a:gd name="connsiteY6" fmla="*/ 6877050 h 6877050"/>
              <a:gd name="connsiteX7" fmla="*/ 0 w 7155850"/>
              <a:gd name="connsiteY7" fmla="*/ 6858000 h 6877050"/>
              <a:gd name="connsiteX8" fmla="*/ 0 w 7155850"/>
              <a:gd name="connsiteY8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155850 w 7155850"/>
              <a:gd name="connsiteY2" fmla="*/ 19050 h 6877050"/>
              <a:gd name="connsiteX3" fmla="*/ 2945517 w 7155850"/>
              <a:gd name="connsiteY3" fmla="*/ 6877050 h 6877050"/>
              <a:gd name="connsiteX4" fmla="*/ 2928567 w 7155850"/>
              <a:gd name="connsiteY4" fmla="*/ 6849441 h 6877050"/>
              <a:gd name="connsiteX5" fmla="*/ 2911768 w 7155850"/>
              <a:gd name="connsiteY5" fmla="*/ 6877050 h 6877050"/>
              <a:gd name="connsiteX6" fmla="*/ 0 w 7155850"/>
              <a:gd name="connsiteY6" fmla="*/ 6858000 h 6877050"/>
              <a:gd name="connsiteX7" fmla="*/ 0 w 7155850"/>
              <a:gd name="connsiteY7" fmla="*/ 0 h 6877050"/>
              <a:gd name="connsiteX0" fmla="*/ 0 w 7155850"/>
              <a:gd name="connsiteY0" fmla="*/ 0 h 6877050"/>
              <a:gd name="connsiteX1" fmla="*/ 7155850 w 7155850"/>
              <a:gd name="connsiteY1" fmla="*/ 19050 h 6877050"/>
              <a:gd name="connsiteX2" fmla="*/ 2945517 w 7155850"/>
              <a:gd name="connsiteY2" fmla="*/ 6877050 h 6877050"/>
              <a:gd name="connsiteX3" fmla="*/ 2928567 w 7155850"/>
              <a:gd name="connsiteY3" fmla="*/ 6849441 h 6877050"/>
              <a:gd name="connsiteX4" fmla="*/ 2911768 w 7155850"/>
              <a:gd name="connsiteY4" fmla="*/ 6877050 h 6877050"/>
              <a:gd name="connsiteX5" fmla="*/ 0 w 7155850"/>
              <a:gd name="connsiteY5" fmla="*/ 6858000 h 6877050"/>
              <a:gd name="connsiteX6" fmla="*/ 0 w 7155850"/>
              <a:gd name="connsiteY6" fmla="*/ 0 h 6877050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2911768 w 7184425"/>
              <a:gd name="connsiteY4" fmla="*/ 6886575 h 6886575"/>
              <a:gd name="connsiteX5" fmla="*/ 0 w 7184425"/>
              <a:gd name="connsiteY5" fmla="*/ 6867525 h 6886575"/>
              <a:gd name="connsiteX6" fmla="*/ 0 w 7184425"/>
              <a:gd name="connsiteY6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0 w 7184425"/>
              <a:gd name="connsiteY4" fmla="*/ 6867525 h 6886575"/>
              <a:gd name="connsiteX5" fmla="*/ 0 w 7184425"/>
              <a:gd name="connsiteY5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0 w 7184425"/>
              <a:gd name="connsiteY3" fmla="*/ 6867525 h 6886575"/>
              <a:gd name="connsiteX4" fmla="*/ 0 w 7184425"/>
              <a:gd name="connsiteY4" fmla="*/ 9525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425" h="6886575">
                <a:moveTo>
                  <a:pt x="0" y="9525"/>
                </a:moveTo>
                <a:lnTo>
                  <a:pt x="7184425" y="0"/>
                </a:lnTo>
                <a:lnTo>
                  <a:pt x="2945517" y="688657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70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F7CC53-A36C-4D93-9F7C-4C700EF14111}"/>
              </a:ext>
            </a:extLst>
          </p:cNvPr>
          <p:cNvGrpSpPr/>
          <p:nvPr userDrawn="1"/>
        </p:nvGrpSpPr>
        <p:grpSpPr>
          <a:xfrm>
            <a:off x="435066" y="1785759"/>
            <a:ext cx="3949431" cy="2169945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2FB75B8-3239-4653-89F8-BC18EB1DAC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080612-9FFE-4326-A4AB-6DD2D34BF3F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0CE6C6-8292-4BBD-B0BE-529CA590DDE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91C6C6-F21F-4379-9888-C019D10720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96A7EA-9159-44B6-B689-FA7C45183F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A45D0-0735-4D0E-B921-956D797E14E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5682682-EEC1-45C1-8DBD-FDE934CEF4A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CA23FC-5CCC-4455-A4C0-0576978D15D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CDE46-E227-4A73-892B-831DB15B38B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02B253-DFF7-46FE-9D8A-A6BEA1EC6A2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7635C6-671E-47C7-864A-0E3B88B638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0A1CE2-64A0-4790-AA7A-F8D31AA6282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84C83AB2-22CB-425D-80FA-9A4A987EA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5238" y="1909180"/>
            <a:ext cx="2846987" cy="176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92AED9-5A1C-4291-A685-38C1BCC00D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28350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A836DBF-0045-451A-B884-57703C49E9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85166"/>
            <a:ext cx="914400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9D005-1A52-44B7-9752-F8F6596AD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02480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54497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726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11738" y="1144986"/>
            <a:ext cx="3140182" cy="2261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292082" y="1144986"/>
            <a:ext cx="3131822" cy="2261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Images</a:t>
            </a: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AAFB73F-6F54-464A-BD52-927273969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2389"/>
            <a:ext cx="9144000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0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6252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51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5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90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231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9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93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933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07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79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3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30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8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73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04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82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446476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216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8757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1583" y="-54617"/>
            <a:ext cx="1975767" cy="1230183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7180244" y="-51176"/>
            <a:ext cx="1975767" cy="1230183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131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297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55566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5388"/>
            <a:ext cx="9144000" cy="2136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2686691" y="1257743"/>
            <a:ext cx="1755000" cy="1755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4703474" y="1257743"/>
            <a:ext cx="1755000" cy="1755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6720257" y="1257743"/>
            <a:ext cx="1755000" cy="1755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669908" y="1257743"/>
            <a:ext cx="1755000" cy="1755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4908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21691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38474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55257" y="1379243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4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15816" y="0"/>
            <a:ext cx="6228184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7013D31-6B1B-457D-A2E1-324A15BA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2715766"/>
            <a:ext cx="2808312" cy="20884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997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237" y="0"/>
            <a:ext cx="324152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52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2521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983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4856130" cy="51435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b="1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627751" y="2729514"/>
            <a:ext cx="3656227" cy="2008850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691" y="2838099"/>
            <a:ext cx="2681038" cy="1643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58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972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5868144" y="0"/>
            <a:ext cx="327585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04226" y="405358"/>
            <a:ext cx="3150609" cy="4332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122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4349"/>
            <a:ext cx="9144000" cy="3055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3687815" y="1481474"/>
            <a:ext cx="1768373" cy="310870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12541" y="1740884"/>
            <a:ext cx="1518920" cy="24910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68157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478293" y="2294291"/>
            <a:ext cx="3117133" cy="2451678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9144000" cy="2913017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75654" y="2401623"/>
            <a:ext cx="2938255" cy="1688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74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74236" y="-78262"/>
            <a:ext cx="9306190" cy="528408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0467" y="979494"/>
            <a:ext cx="3250956" cy="32513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4740471" y="769680"/>
            <a:ext cx="3670948" cy="3670948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06452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4285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123478"/>
            <a:ext cx="55446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730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349704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77079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3154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" y="3667841"/>
            <a:ext cx="9144000" cy="13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107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23912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5" y="2501440"/>
            <a:ext cx="1352049" cy="21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10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144379"/>
            <a:ext cx="8843211" cy="4854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6" y="4434014"/>
            <a:ext cx="933656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31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137175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137176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992588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9864459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13171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0" y="1361786"/>
            <a:ext cx="2547257" cy="31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12086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1000" y="1361786"/>
            <a:ext cx="2133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416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553266" y="1331718"/>
            <a:ext cx="2367875" cy="3218837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274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3386162" y="1331718"/>
            <a:ext cx="2367875" cy="3218837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458170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6219058" y="1331718"/>
            <a:ext cx="2367875" cy="3218837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257175" algn="ctr">
              <a:spcBef>
                <a:spcPct val="20000"/>
              </a:spcBef>
              <a:buFont typeface="Arial" pitchFamily="34" charset="0"/>
              <a:buChar char="•"/>
            </a:pPr>
            <a:endParaRPr lang="en-US" sz="135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91066" y="1414908"/>
            <a:ext cx="2223859" cy="1481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8118567" y="4069195"/>
            <a:ext cx="361992" cy="361992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5280727" y="4069195"/>
            <a:ext cx="361992" cy="361992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2442887" y="4069195"/>
            <a:ext cx="361992" cy="361992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361732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4330338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4330337" y="0"/>
            <a:ext cx="4813663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CFA14-78AF-484A-B03D-5DB9A526DD68}"/>
              </a:ext>
            </a:extLst>
          </p:cNvPr>
          <p:cNvGrpSpPr/>
          <p:nvPr userDrawn="1"/>
        </p:nvGrpSpPr>
        <p:grpSpPr>
          <a:xfrm rot="10800000">
            <a:off x="3315791" y="295426"/>
            <a:ext cx="540060" cy="540060"/>
            <a:chOff x="546346" y="5762189"/>
            <a:chExt cx="720080" cy="7200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6B0EC3-E080-4BA9-82DD-875CE375664B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E3A08B-D0A8-4636-B024-860C87DFA350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3B918C-F2E3-458F-9073-6D6E6D7F58A6}"/>
              </a:ext>
            </a:extLst>
          </p:cNvPr>
          <p:cNvGrpSpPr/>
          <p:nvPr userDrawn="1"/>
        </p:nvGrpSpPr>
        <p:grpSpPr>
          <a:xfrm>
            <a:off x="409760" y="4321642"/>
            <a:ext cx="540060" cy="54006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B30E9-0DAA-4772-8CC5-A6FEC253E5AF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1DDE2A-7C54-4715-8C70-DAACF06648DA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6086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03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자유형: 도형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620"/>
            <a:ext cx="9144139" cy="5144297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549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61800" y="861647"/>
            <a:ext cx="8820399" cy="4131983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40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5786" y="195486"/>
            <a:ext cx="4464496" cy="47525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1077" y="897564"/>
            <a:ext cx="8136904" cy="2592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02389"/>
            <a:ext cx="9144000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A4CB6F-7C9C-4340-8102-6603FA2A78DA}"/>
              </a:ext>
            </a:extLst>
          </p:cNvPr>
          <p:cNvGrpSpPr/>
          <p:nvPr userDrawn="1"/>
        </p:nvGrpSpPr>
        <p:grpSpPr>
          <a:xfrm rot="16200000">
            <a:off x="8038469" y="4218933"/>
            <a:ext cx="540060" cy="54006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678E57-298A-4132-B4F7-BE72C9826DD2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84B1A6-ADB3-465D-B651-2B4F073AD8AB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1014642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5292000" y="574765"/>
            <a:ext cx="3852000" cy="456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009474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761167" y="3272"/>
            <a:ext cx="262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2628000" cy="251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0" y="2625756"/>
            <a:ext cx="2628000" cy="251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9FD68-7835-4F80-BE0C-09C5D602A481}"/>
              </a:ext>
            </a:extLst>
          </p:cNvPr>
          <p:cNvGrpSpPr/>
          <p:nvPr userDrawn="1"/>
        </p:nvGrpSpPr>
        <p:grpSpPr>
          <a:xfrm rot="10800000">
            <a:off x="8336152" y="295426"/>
            <a:ext cx="540060" cy="540060"/>
            <a:chOff x="546346" y="5762189"/>
            <a:chExt cx="720080" cy="720080"/>
          </a:xfrm>
          <a:solidFill>
            <a:schemeClr val="accent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EA3C4-78F0-44A2-B310-C44774DC3C19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E6D61C-1E71-469D-A9B7-45E08AADB14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28828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35000" y="338850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338850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35000" y="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4509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69817" y="1896675"/>
            <a:ext cx="8804366" cy="13501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42293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7145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047400" y="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094800" y="17145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3429000"/>
            <a:ext cx="3049200" cy="171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7400" y="1707654"/>
            <a:ext cx="3047400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5787906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39552" y="404948"/>
            <a:ext cx="8046000" cy="3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620522" y="514826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2262" y="2012991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4000" y="2012991"/>
            <a:ext cx="381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620522" y="2012991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662262" y="514826"/>
            <a:ext cx="381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4000" y="514826"/>
            <a:ext cx="1836000" cy="13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52D9725-5E74-4328-843E-D6EDA8CEA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CC9FFD-2DE0-441F-93AA-99A732D2BFA8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409362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7621" y="2614655"/>
            <a:ext cx="480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065448" y="2614655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65448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376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1711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804621" y="385354"/>
            <a:ext cx="1539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433491" y="1"/>
            <a:ext cx="1539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14878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0060" y="-1"/>
            <a:ext cx="4572001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3399952" y="862696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399952" y="3420905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2162918" y="413264"/>
            <a:ext cx="1161000" cy="175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64" hasCustomPrompt="1"/>
          </p:nvPr>
        </p:nvSpPr>
        <p:spPr>
          <a:xfrm>
            <a:off x="2162918" y="2259369"/>
            <a:ext cx="1161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1741317"/>
            <a:ext cx="2079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2167814" y="3295473"/>
            <a:ext cx="1161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3399952" y="2141801"/>
            <a:ext cx="1809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0" y="2777421"/>
            <a:ext cx="2079000" cy="94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2DF790-5B61-453C-8A68-DE24F826568C}"/>
              </a:ext>
            </a:extLst>
          </p:cNvPr>
          <p:cNvGrpSpPr/>
          <p:nvPr userDrawn="1"/>
        </p:nvGrpSpPr>
        <p:grpSpPr>
          <a:xfrm rot="16200000">
            <a:off x="8334445" y="4348873"/>
            <a:ext cx="540060" cy="540060"/>
            <a:chOff x="546346" y="5762189"/>
            <a:chExt cx="720080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03BBEB-185D-4042-834B-B0F785AAD3C1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FCF08F-D939-4B33-B561-5EED914B3C5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4892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032" y="0"/>
            <a:ext cx="1841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691276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0" y="3867894"/>
            <a:ext cx="1265664" cy="9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664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3201208" y="1572177"/>
            <a:ext cx="5942786" cy="2535176"/>
            <a:chOff x="0" y="1992982"/>
            <a:chExt cx="3028115" cy="3380234"/>
          </a:xfrm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2958637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6842" y="1992982"/>
              <a:ext cx="41273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AA6944F3-318D-44F5-B013-016E59DFB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" y="1298924"/>
            <a:ext cx="2756872" cy="3499488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C9C1DC6-6FC7-4AA7-B952-4EF87CE516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7645" y="1572177"/>
            <a:ext cx="2057401" cy="2535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E12B4E4-E123-46BF-8F88-A9A3A930C1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6F21C7B-C9C8-41AA-B248-9ACFA6BDF89B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EE74922-DCFE-4D14-BC2C-3D758C912A1F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34644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A2A84B4A-CEB2-40FB-A02E-8EB2AF478368}"/>
              </a:ext>
            </a:extLst>
          </p:cNvPr>
          <p:cNvGrpSpPr/>
          <p:nvPr userDrawn="1"/>
        </p:nvGrpSpPr>
        <p:grpSpPr>
          <a:xfrm>
            <a:off x="4854908" y="397223"/>
            <a:ext cx="4320480" cy="2203490"/>
            <a:chOff x="-612576" y="1705002"/>
            <a:chExt cx="5688632" cy="2537858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F8CA4E56-5CF0-4C8C-A69B-FEC333052C4C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9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DBFF776C-2C37-432F-8D95-5002FD9DE65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07A15BD4-6D7E-4517-BDED-81FD478CEDA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26337" y="673938"/>
            <a:ext cx="2052228" cy="1527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FB0AFAFC-8EB9-4974-915A-249E7E1C57A2}"/>
              </a:ext>
            </a:extLst>
          </p:cNvPr>
          <p:cNvGrpSpPr/>
          <p:nvPr userDrawn="1"/>
        </p:nvGrpSpPr>
        <p:grpSpPr>
          <a:xfrm>
            <a:off x="4854908" y="2522698"/>
            <a:ext cx="4320480" cy="2203490"/>
            <a:chOff x="-612576" y="1705002"/>
            <a:chExt cx="5688632" cy="2537858"/>
          </a:xfrm>
        </p:grpSpPr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59FEB9C5-5FA6-4880-B618-058738C37AD1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2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3B06E91A-2C0E-4BB0-889E-F881F2C268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DA76C3D-8C5A-4664-AF41-B36993816A4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26337" y="2799413"/>
            <a:ext cx="2052228" cy="1527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B011BE6-AEC5-4748-9F4F-9C4C17AEF0FA}"/>
              </a:ext>
            </a:extLst>
          </p:cNvPr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E3FD5E11-19FF-42C9-8A8B-E2092EA988AD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290562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8370030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1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1448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6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67" r:id="rId4"/>
    <p:sldLayoutId id="2147483661" r:id="rId5"/>
    <p:sldLayoutId id="2147483660" r:id="rId6"/>
    <p:sldLayoutId id="2147483664" r:id="rId7"/>
    <p:sldLayoutId id="2147483677" r:id="rId8"/>
    <p:sldLayoutId id="2147483678" r:id="rId9"/>
    <p:sldLayoutId id="2147483669" r:id="rId10"/>
    <p:sldLayoutId id="2147483670" r:id="rId11"/>
    <p:sldLayoutId id="2147483679" r:id="rId12"/>
    <p:sldLayoutId id="2147483672" r:id="rId13"/>
    <p:sldLayoutId id="2147483673" r:id="rId14"/>
    <p:sldLayoutId id="2147483674" r:id="rId15"/>
    <p:sldLayoutId id="2147483675" r:id="rId16"/>
    <p:sldLayoutId id="2147483680" r:id="rId17"/>
    <p:sldLayoutId id="2147483656" r:id="rId18"/>
    <p:sldLayoutId id="214748368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86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2" r:id="rId7"/>
    <p:sldLayoutId id="2147483694" r:id="rId8"/>
    <p:sldLayoutId id="2147483696" r:id="rId9"/>
    <p:sldLayoutId id="2147483698" r:id="rId10"/>
    <p:sldLayoutId id="2147483701" r:id="rId11"/>
    <p:sldLayoutId id="2147483702" r:id="rId12"/>
    <p:sldLayoutId id="2147483785" r:id="rId13"/>
    <p:sldLayoutId id="2147483811" r:id="rId14"/>
    <p:sldLayoutId id="2147483812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8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13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0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.wdp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E1A4B806-B355-4F93-9A6D-3B901982B4C0}"/>
              </a:ext>
            </a:extLst>
          </p:cNvPr>
          <p:cNvGrpSpPr/>
          <p:nvPr/>
        </p:nvGrpSpPr>
        <p:grpSpPr>
          <a:xfrm>
            <a:off x="401640" y="1122638"/>
            <a:ext cx="8742360" cy="2898223"/>
            <a:chOff x="589899" y="1133855"/>
            <a:chExt cx="8237263" cy="2898223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D9FB4D9-F285-41D4-9F1F-689020B1CD93}"/>
                </a:ext>
              </a:extLst>
            </p:cNvPr>
            <p:cNvSpPr txBox="1"/>
            <p:nvPr/>
          </p:nvSpPr>
          <p:spPr>
            <a:xfrm>
              <a:off x="2941743" y="1529329"/>
              <a:ext cx="5885419" cy="17543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sz="5400" b="1" spc="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/>
                  <a:ea typeface="Adobe Fan Heiti Std B"/>
                </a:rPr>
                <a:t> DIGITAL </a:t>
              </a:r>
              <a:endParaRPr lang="en-US" sz="54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Adobe Fan Heiti Std B"/>
              </a:endParaRPr>
            </a:p>
            <a:p>
              <a:r>
                <a:rPr lang="en-US" sz="5400" b="1" spc="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/>
                  <a:ea typeface="Adobe Fan Heiti Std B"/>
                </a:rPr>
                <a:t>    DONATION</a:t>
              </a:r>
              <a:endParaRPr lang="ko-KR" altLang="en-US" sz="54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 pitchFamily="34" charset="0"/>
              </a:endParaRPr>
            </a:p>
          </p:txBody>
        </p:sp>
        <p:pic>
          <p:nvPicPr>
            <p:cNvPr id="205" name="Immagine 5">
              <a:extLst>
                <a:ext uri="{FF2B5EF4-FFF2-40B4-BE49-F238E27FC236}">
                  <a16:creationId xmlns:a16="http://schemas.microsoft.com/office/drawing/2014/main" id="{41B432A4-DCEF-49EB-A93E-1EC552D1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899" y="1133855"/>
              <a:ext cx="3773348" cy="28982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4AFD2F-FAF0-4F96-A586-00EFFDC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4" y="430330"/>
            <a:ext cx="2376290" cy="113877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8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Times New Roman" panose="02020603050405020304" pitchFamily="18" charset="0"/>
                <a:cs typeface="Arial"/>
              </a:rPr>
              <a:t>Object model:</a:t>
            </a:r>
            <a:endParaRPr lang="it-IT" altLang="it-IT" sz="280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ea typeface="Times New Roman" panose="02020603050405020304" pitchFamily="18" charset="0"/>
              <a:cs typeface="Arial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00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Times New Roman" panose="02020603050405020304" pitchFamily="18" charset="0"/>
                <a:cs typeface="Arial"/>
              </a:rPr>
              <a:t>OM_OSD_</a:t>
            </a:r>
            <a:r>
              <a:rPr lang="it-IT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Times New Roman" panose="02020603050405020304" pitchFamily="18" charset="0"/>
                <a:cs typeface="Arial"/>
              </a:rPr>
              <a:t>01</a:t>
            </a:r>
            <a:endParaRPr lang="it-IT" altLang="it-IT" sz="20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Arial Unicode MS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it-IT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Schedulazione Seduta</a:t>
            </a:r>
            <a:endParaRPr lang="it-IT" altLang="it-IT" sz="200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DDD15A-6457-4376-9EC1-63F733C0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49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5BAE216-E459-4538-82C2-9044407D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57" y="545512"/>
            <a:ext cx="3469522" cy="426819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1AD649C-519C-4B68-8E38-753463C110ED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239CE0E-5390-4EE6-A460-DFD88E77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F31E456-1726-463D-A512-A5F295D8D89D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6B444D-1E2D-4139-BED0-33CDF7A05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9522"/>
              </p:ext>
            </p:extLst>
          </p:nvPr>
        </p:nvGraphicFramePr>
        <p:xfrm>
          <a:off x="160020" y="2679607"/>
          <a:ext cx="3749040" cy="1724305"/>
        </p:xfrm>
        <a:graphic>
          <a:graphicData uri="http://schemas.openxmlformats.org/drawingml/2006/table">
            <a:tbl>
              <a:tblPr firstRow="1" bandRow="1"/>
              <a:tblGrid>
                <a:gridCol w="2243682">
                  <a:extLst>
                    <a:ext uri="{9D8B030D-6E8A-4147-A177-3AD203B41FA5}">
                      <a16:colId xmlns:a16="http://schemas.microsoft.com/office/drawing/2014/main" val="660098454"/>
                    </a:ext>
                  </a:extLst>
                </a:gridCol>
                <a:gridCol w="1505358">
                  <a:extLst>
                    <a:ext uri="{9D8B030D-6E8A-4147-A177-3AD203B41FA5}">
                      <a16:colId xmlns:a16="http://schemas.microsoft.com/office/drawing/2014/main" val="1375597563"/>
                    </a:ext>
                  </a:extLst>
                </a:gridCol>
              </a:tblGrid>
              <a:tr h="484887"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Tipologia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Numero requisiti realizzati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066432"/>
                  </a:ext>
                </a:extLst>
              </a:tr>
              <a:tr h="2797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Utente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06275"/>
                  </a:ext>
                </a:extLst>
              </a:tr>
              <a:tr h="3006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Organizzazione Sedute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348122"/>
                  </a:ext>
                </a:extLst>
              </a:tr>
              <a:tr h="308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Tesserino Digitale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78420"/>
                  </a:ext>
                </a:extLst>
              </a:tr>
              <a:tr h="3329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Sedute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79437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2ECAD4-272D-4572-AA59-C6E3EEB7448F}"/>
              </a:ext>
            </a:extLst>
          </p:cNvPr>
          <p:cNvSpPr txBox="1"/>
          <p:nvPr/>
        </p:nvSpPr>
        <p:spPr>
          <a:xfrm>
            <a:off x="309985" y="2163811"/>
            <a:ext cx="2648309" cy="300082"/>
          </a:xfrm>
          <a:prstGeom prst="rect">
            <a:avLst/>
          </a:prstGeom>
          <a:solidFill>
            <a:srgbClr val="7ACF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18 Object model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909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0D2589-5627-4758-817F-C0426A9CD1F4}"/>
              </a:ext>
            </a:extLst>
          </p:cNvPr>
          <p:cNvSpPr txBox="1"/>
          <p:nvPr/>
        </p:nvSpPr>
        <p:spPr>
          <a:xfrm>
            <a:off x="1823128" y="12351"/>
            <a:ext cx="549774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Garamond"/>
              </a:rPr>
              <a:t>  </a:t>
            </a: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   Sequence Diagram</a:t>
            </a:r>
            <a:r>
              <a:rPr lang="it-IT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 </a:t>
            </a: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SD_OSD_01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cs typeface="Arial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15E485A1-622D-4DA2-9B9F-8037BFFA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1" y="832624"/>
            <a:ext cx="5738828" cy="431087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F5830A3-0B84-4CD9-A292-6D1C6FC7598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7442CA4-318B-4D0C-85B9-75A71244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C3483AF-805D-48CE-BD10-D9FAF754A90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DDA453-C5B4-4C70-B3B7-36FB348A6B6D}"/>
              </a:ext>
            </a:extLst>
          </p:cNvPr>
          <p:cNvSpPr txBox="1"/>
          <p:nvPr/>
        </p:nvSpPr>
        <p:spPr>
          <a:xfrm>
            <a:off x="5966155" y="1314431"/>
            <a:ext cx="3075484" cy="300082"/>
          </a:xfrm>
          <a:prstGeom prst="rect">
            <a:avLst/>
          </a:prstGeom>
          <a:solidFill>
            <a:srgbClr val="7ACF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18 </a:t>
            </a:r>
            <a:r>
              <a:rPr lang="it-IT" sz="1350" err="1">
                <a:latin typeface="Garamond"/>
                <a:cs typeface="Arial"/>
              </a:rPr>
              <a:t>Sequence</a:t>
            </a:r>
            <a:r>
              <a:rPr lang="it-IT" sz="1350">
                <a:latin typeface="Garamond"/>
                <a:cs typeface="Arial"/>
              </a:rPr>
              <a:t> </a:t>
            </a:r>
            <a:r>
              <a:rPr lang="it-IT" sz="1350" err="1">
                <a:latin typeface="Garamond"/>
                <a:cs typeface="Arial"/>
              </a:rPr>
              <a:t>Diagrams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0EA07C3-0CC1-4889-89D8-2564CBE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76857"/>
              </p:ext>
            </p:extLst>
          </p:nvPr>
        </p:nvGraphicFramePr>
        <p:xfrm>
          <a:off x="6140506" y="1786890"/>
          <a:ext cx="2515814" cy="1483360"/>
        </p:xfrm>
        <a:graphic>
          <a:graphicData uri="http://schemas.openxmlformats.org/drawingml/2006/table">
            <a:tbl>
              <a:tblPr firstRow="1" bandRow="1"/>
              <a:tblGrid>
                <a:gridCol w="2260369">
                  <a:extLst>
                    <a:ext uri="{9D8B030D-6E8A-4147-A177-3AD203B41FA5}">
                      <a16:colId xmlns:a16="http://schemas.microsoft.com/office/drawing/2014/main" val="3578892572"/>
                    </a:ext>
                  </a:extLst>
                </a:gridCol>
                <a:gridCol w="255445">
                  <a:extLst>
                    <a:ext uri="{9D8B030D-6E8A-4147-A177-3AD203B41FA5}">
                      <a16:colId xmlns:a16="http://schemas.microsoft.com/office/drawing/2014/main" val="226075398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utente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08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Organizzazione Sedute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630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Tesserino Digitale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633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Sedute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16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793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8FAD031-7441-4030-A28E-3CB982368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839" y="512210"/>
            <a:ext cx="3376961" cy="318878"/>
          </a:xfrm>
        </p:spPr>
        <p:txBody>
          <a:bodyPr lIns="91440" tIns="45720" rIns="91440" bIns="45720" anchor="t"/>
          <a:lstStyle/>
          <a:p>
            <a:r>
              <a:rPr lang="it-IT" sz="1400" kern="15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Times New Roman" panose="02020603050405020304" pitchFamily="18" charset="0"/>
                <a:cs typeface="Arial"/>
              </a:rPr>
              <a:t>SCD_SD_01 Seduta di donazione</a:t>
            </a:r>
          </a:p>
          <a:p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18C3413-5E26-491E-96F7-EE9DA47FCE5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FA0C969-D331-4DB3-8D4E-726B5640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97E61D6-FE51-4F1A-B5AB-2DC90AD04D74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89986F95-6FC9-4578-B7EF-2FBE65974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11" y="831088"/>
            <a:ext cx="6080177" cy="38390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78C465-316C-415A-9723-84A1CB0904C0}"/>
              </a:ext>
            </a:extLst>
          </p:cNvPr>
          <p:cNvSpPr txBox="1"/>
          <p:nvPr/>
        </p:nvSpPr>
        <p:spPr>
          <a:xfrm>
            <a:off x="92555" y="4774650"/>
            <a:ext cx="7306465" cy="300082"/>
          </a:xfrm>
          <a:prstGeom prst="rect">
            <a:avLst/>
          </a:prstGeom>
          <a:solidFill>
            <a:srgbClr val="7ACF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3 </a:t>
            </a:r>
            <a:r>
              <a:rPr lang="it-IT" sz="1350" err="1">
                <a:latin typeface="Garamond"/>
                <a:cs typeface="Arial"/>
              </a:rPr>
              <a:t>statechart</a:t>
            </a:r>
            <a:r>
              <a:rPr lang="it-IT" sz="1350">
                <a:latin typeface="Garamond"/>
                <a:cs typeface="Arial"/>
              </a:rPr>
              <a:t> diagram: seduta di donazione, tesserino del volontario, indisponibilità a donare. 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60FDE-B515-4DCB-BE90-8167DECC37F0}"/>
              </a:ext>
            </a:extLst>
          </p:cNvPr>
          <p:cNvSpPr txBox="1"/>
          <p:nvPr/>
        </p:nvSpPr>
        <p:spPr>
          <a:xfrm>
            <a:off x="2927478" y="33484"/>
            <a:ext cx="292468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Statechart</a:t>
            </a:r>
            <a:r>
              <a:rPr lang="it-IT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 </a:t>
            </a: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diagram: 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2147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7017" y="94711"/>
            <a:ext cx="1526611" cy="543185"/>
          </a:xfrm>
          <a:ln>
            <a:solidFill>
              <a:schemeClr val="bg1"/>
            </a:solidFill>
          </a:ln>
        </p:spPr>
        <p:txBody>
          <a:bodyPr lIns="91440" tIns="45720" rIns="91440" bIns="45720" anchor="ctr"/>
          <a:lstStyle/>
          <a:p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Mockups</a:t>
            </a:r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33CA1CD5-8F14-4844-8582-8AAF2A16382A}"/>
              </a:ext>
            </a:extLst>
          </p:cNvPr>
          <p:cNvGrpSpPr/>
          <p:nvPr/>
        </p:nvGrpSpPr>
        <p:grpSpPr>
          <a:xfrm>
            <a:off x="124054" y="1158145"/>
            <a:ext cx="6135879" cy="3458857"/>
            <a:chOff x="214594" y="1219758"/>
            <a:chExt cx="8736003" cy="35325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8DDBDF-375D-4FD8-8311-0B27CA62A6BB}"/>
                </a:ext>
              </a:extLst>
            </p:cNvPr>
            <p:cNvGrpSpPr/>
            <p:nvPr/>
          </p:nvGrpSpPr>
          <p:grpSpPr>
            <a:xfrm>
              <a:off x="214594" y="1219758"/>
              <a:ext cx="8736003" cy="3532512"/>
              <a:chOff x="-548507" y="477868"/>
              <a:chExt cx="11570449" cy="6357177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A9A530C-80A5-4EF2-9E35-EC0988143B18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9542B88-A29D-40B6-AC4E-ABC2E66E0EB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6C6991B-65FA-4DBE-87F5-80E7362B130A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012C5BA-194B-4FEA-9287-60940452BCB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83A70B2-1C1D-4A73-8E2A-52D05B949988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03C304C-9EB6-42D5-AC41-B51CF4EC8363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D0725846-DEC9-4472-A24A-08FA5664BA5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A084902-911B-425D-8824-17C339437BCA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79F1AD-727D-48FC-A547-CAF9613D6A7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1F7C98AD-6FB4-4B59-9C0A-9CB2F92DCD9A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E9C09EC-388B-412D-A395-3EAB9F64547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2C9C467-7637-4698-B4DE-2ECF52169046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0400DCE6-8576-4651-8A12-E0BFD60EA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542" y="1434321"/>
              <a:ext cx="6254183" cy="2812858"/>
            </a:xfrm>
            <a:prstGeom prst="rect">
              <a:avLst/>
            </a:prstGeom>
          </p:spPr>
        </p:pic>
      </p:grpSp>
      <p:grpSp>
        <p:nvGrpSpPr>
          <p:cNvPr id="16" name="Gruppo 17">
            <a:extLst>
              <a:ext uri="{FF2B5EF4-FFF2-40B4-BE49-F238E27FC236}">
                <a16:creationId xmlns:a16="http://schemas.microsoft.com/office/drawing/2014/main" id="{9DE85E6C-2AB3-43AC-B14C-8709EC80948D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7" name="Immagine 18">
              <a:extLst>
                <a:ext uri="{FF2B5EF4-FFF2-40B4-BE49-F238E27FC236}">
                  <a16:creationId xmlns:a16="http://schemas.microsoft.com/office/drawing/2014/main" id="{5A039D47-8234-4A18-AF9D-819E8A83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21" name="CasellaDiTesto 19">
              <a:extLst>
                <a:ext uri="{FF2B5EF4-FFF2-40B4-BE49-F238E27FC236}">
                  <a16:creationId xmlns:a16="http://schemas.microsoft.com/office/drawing/2014/main" id="{D328514D-4605-452A-ADE2-C6570024EA16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4642FAD-B1B4-4C3A-A2C2-8E2D9E2ED8CF}"/>
              </a:ext>
            </a:extLst>
          </p:cNvPr>
          <p:cNvSpPr txBox="1"/>
          <p:nvPr/>
        </p:nvSpPr>
        <p:spPr>
          <a:xfrm>
            <a:off x="5966242" y="1279891"/>
            <a:ext cx="2648309" cy="30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21 </a:t>
            </a:r>
            <a:r>
              <a:rPr lang="it-IT" sz="1350" err="1">
                <a:latin typeface="Garamond"/>
                <a:cs typeface="Arial"/>
              </a:rPr>
              <a:t>Mockups</a:t>
            </a:r>
            <a:endParaRPr lang="it-IT"/>
          </a:p>
        </p:txBody>
      </p:sp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C2E02CF4-1A8C-4666-BEEB-D1ECB0A79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23927"/>
              </p:ext>
            </p:extLst>
          </p:nvPr>
        </p:nvGraphicFramePr>
        <p:xfrm>
          <a:off x="5803231" y="1661833"/>
          <a:ext cx="3222799" cy="2086638"/>
        </p:xfrm>
        <a:graphic>
          <a:graphicData uri="http://schemas.openxmlformats.org/drawingml/2006/table">
            <a:tbl>
              <a:tblPr firstRow="1" bandRow="1"/>
              <a:tblGrid>
                <a:gridCol w="1928743">
                  <a:extLst>
                    <a:ext uri="{9D8B030D-6E8A-4147-A177-3AD203B41FA5}">
                      <a16:colId xmlns:a16="http://schemas.microsoft.com/office/drawing/2014/main" val="660098454"/>
                    </a:ext>
                  </a:extLst>
                </a:gridCol>
                <a:gridCol w="1294056">
                  <a:extLst>
                    <a:ext uri="{9D8B030D-6E8A-4147-A177-3AD203B41FA5}">
                      <a16:colId xmlns:a16="http://schemas.microsoft.com/office/drawing/2014/main" val="1375597563"/>
                    </a:ext>
                  </a:extLst>
                </a:gridCol>
              </a:tblGrid>
              <a:tr h="484887"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Tipologia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Numero requisiti realizzati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066432"/>
                  </a:ext>
                </a:extLst>
              </a:tr>
              <a:tr h="2797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Utente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06275"/>
                  </a:ext>
                </a:extLst>
              </a:tr>
              <a:tr h="3006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Organizzazione Sedute </a:t>
                      </a:r>
                      <a:b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348122"/>
                  </a:ext>
                </a:extLst>
              </a:tr>
              <a:tr h="308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Tesserino Digitale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78420"/>
                  </a:ext>
                </a:extLst>
              </a:tr>
              <a:tr h="3329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Sedute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79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33509BC-D157-4C1F-8565-DF3EA5166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912" y="95922"/>
            <a:ext cx="2626176" cy="543185"/>
          </a:xfrm>
          <a:ln>
            <a:solidFill>
              <a:schemeClr val="bg1"/>
            </a:solidFill>
          </a:ln>
        </p:spPr>
        <p:txBody>
          <a:bodyPr lIns="91440" tIns="45720" rIns="91440" bIns="45720" anchor="ctr"/>
          <a:lstStyle/>
          <a:p>
            <a:r>
              <a:rPr lang="it-IT" sz="2800">
                <a:latin typeface="Garamond"/>
                <a:cs typeface="Arial"/>
              </a:rPr>
              <a:t>  </a:t>
            </a: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 Design goals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B32A8887-4869-4196-B681-2A86AF862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92627"/>
              </p:ext>
            </p:extLst>
          </p:nvPr>
        </p:nvGraphicFramePr>
        <p:xfrm>
          <a:off x="748485" y="773115"/>
          <a:ext cx="7647029" cy="21624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5359">
                  <a:extLst>
                    <a:ext uri="{9D8B030D-6E8A-4147-A177-3AD203B41FA5}">
                      <a16:colId xmlns:a16="http://schemas.microsoft.com/office/drawing/2014/main" val="1305250057"/>
                    </a:ext>
                  </a:extLst>
                </a:gridCol>
                <a:gridCol w="1581050">
                  <a:extLst>
                    <a:ext uri="{9D8B030D-6E8A-4147-A177-3AD203B41FA5}">
                      <a16:colId xmlns:a16="http://schemas.microsoft.com/office/drawing/2014/main" val="508685997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185698899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10736187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1304419560"/>
                    </a:ext>
                  </a:extLst>
                </a:gridCol>
              </a:tblGrid>
              <a:tr h="400505">
                <a:tc>
                  <a:txBody>
                    <a:bodyPr/>
                    <a:lstStyle/>
                    <a:p>
                      <a:r>
                        <a:rPr lang="it-IT">
                          <a:latin typeface="Garamond" panose="02020404030301010803" pitchFamily="18" charset="0"/>
                        </a:rPr>
                        <a:t>Priorità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 panose="02020404030301010803" pitchFamily="18" charset="0"/>
                        </a:rPr>
                        <a:t>ID Design Goal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 panose="02020404030301010803" pitchFamily="18" charset="0"/>
                        </a:rPr>
                        <a:t>Descrizione design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 panose="02020404030301010803" pitchFamily="18" charset="0"/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 panose="02020404030301010803" pitchFamily="18" charset="0"/>
                        </a:rPr>
                        <a:t>Origine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90852"/>
                  </a:ext>
                </a:extLst>
              </a:tr>
              <a:tr h="669684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Media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DG_4.1 Adattabilità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Il sistema è adattabile e modulabile in modo da poter essere modificato per svolgere altri tipi di servizi.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Maintenance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RFN_SU_02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180598"/>
                  </a:ext>
                </a:extLst>
              </a:tr>
              <a:tr h="1092286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DG_4.2 Portabilità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Il sistema è usufruibile attraverso i propri dispositivi preferiti senza necessità di installazione da parte dell’utenza.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Maintenance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PR_PA_01</a:t>
                      </a:r>
                    </a:p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RNF_SU_01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90837"/>
                  </a:ext>
                </a:extLst>
              </a:tr>
            </a:tbl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E0106D23-CF26-41FB-91EF-67FB3D497330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98063A3-F4EE-4316-9AF3-FB3A68C3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E2958EB-F304-46D6-9579-DE21920680BA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4" name="Elemento grafico 4" descr="Tiro a segno con riempimento a tinta unita">
            <a:extLst>
              <a:ext uri="{FF2B5EF4-FFF2-40B4-BE49-F238E27FC236}">
                <a16:creationId xmlns:a16="http://schemas.microsoft.com/office/drawing/2014/main" id="{80326CB2-085C-4CE6-BB81-4B07E4792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6607" y="148439"/>
            <a:ext cx="451758" cy="4381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92C262-655D-4F7F-80E0-60BDF0773003}"/>
              </a:ext>
            </a:extLst>
          </p:cNvPr>
          <p:cNvSpPr txBox="1"/>
          <p:nvPr/>
        </p:nvSpPr>
        <p:spPr>
          <a:xfrm>
            <a:off x="232051" y="2988108"/>
            <a:ext cx="2648309" cy="30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17 Design goals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FC8B1EA-0325-4CD3-A6D3-F4D93595E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49981"/>
              </p:ext>
            </p:extLst>
          </p:nvPr>
        </p:nvGraphicFramePr>
        <p:xfrm>
          <a:off x="2938073" y="2988108"/>
          <a:ext cx="4870715" cy="2077503"/>
        </p:xfrm>
        <a:graphic>
          <a:graphicData uri="http://schemas.openxmlformats.org/drawingml/2006/table">
            <a:tbl>
              <a:tblPr firstRow="1" bandRow="1"/>
              <a:tblGrid>
                <a:gridCol w="1105325">
                  <a:extLst>
                    <a:ext uri="{9D8B030D-6E8A-4147-A177-3AD203B41FA5}">
                      <a16:colId xmlns:a16="http://schemas.microsoft.com/office/drawing/2014/main" val="2740747912"/>
                    </a:ext>
                  </a:extLst>
                </a:gridCol>
                <a:gridCol w="1594229">
                  <a:extLst>
                    <a:ext uri="{9D8B030D-6E8A-4147-A177-3AD203B41FA5}">
                      <a16:colId xmlns:a16="http://schemas.microsoft.com/office/drawing/2014/main" val="3827005466"/>
                    </a:ext>
                  </a:extLst>
                </a:gridCol>
                <a:gridCol w="667017">
                  <a:extLst>
                    <a:ext uri="{9D8B030D-6E8A-4147-A177-3AD203B41FA5}">
                      <a16:colId xmlns:a16="http://schemas.microsoft.com/office/drawing/2014/main" val="1304268984"/>
                    </a:ext>
                  </a:extLst>
                </a:gridCol>
                <a:gridCol w="674511">
                  <a:extLst>
                    <a:ext uri="{9D8B030D-6E8A-4147-A177-3AD203B41FA5}">
                      <a16:colId xmlns:a16="http://schemas.microsoft.com/office/drawing/2014/main" val="2490983750"/>
                    </a:ext>
                  </a:extLst>
                </a:gridCol>
                <a:gridCol w="829633">
                  <a:extLst>
                    <a:ext uri="{9D8B030D-6E8A-4147-A177-3AD203B41FA5}">
                      <a16:colId xmlns:a16="http://schemas.microsoft.com/office/drawing/2014/main" val="2332217314"/>
                    </a:ext>
                  </a:extLst>
                </a:gridCol>
              </a:tblGrid>
              <a:tr h="484887"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Tipologia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Numero requisiti realizzati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Bassa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963119"/>
                  </a:ext>
                </a:extLst>
              </a:tr>
              <a:tr h="2797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020999"/>
                  </a:ext>
                </a:extLst>
              </a:tr>
              <a:tr h="3006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Dependability</a:t>
                      </a:r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24018"/>
                  </a:ext>
                </a:extLst>
              </a:tr>
              <a:tr h="308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49822"/>
                  </a:ext>
                </a:extLst>
              </a:tr>
              <a:tr h="3329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Maintenance</a:t>
                      </a:r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30425"/>
                  </a:ext>
                </a:extLst>
              </a:tr>
              <a:tr h="353198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End user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\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6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616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0D2589-5627-4758-817F-C0426A9CD1F4}"/>
              </a:ext>
            </a:extLst>
          </p:cNvPr>
          <p:cNvSpPr txBox="1"/>
          <p:nvPr/>
        </p:nvSpPr>
        <p:spPr>
          <a:xfrm>
            <a:off x="3565034" y="51583"/>
            <a:ext cx="200823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Architettura</a:t>
            </a:r>
            <a:endParaRPr lang="it-IT" sz="28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Arial" pitchFamily="34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C18AA30-3CB0-4996-80B0-FB119C3A6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52397"/>
              </p:ext>
            </p:extLst>
          </p:nvPr>
        </p:nvGraphicFramePr>
        <p:xfrm>
          <a:off x="197981" y="698130"/>
          <a:ext cx="8413281" cy="586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276">
                  <a:extLst>
                    <a:ext uri="{9D8B030D-6E8A-4147-A177-3AD203B41FA5}">
                      <a16:colId xmlns:a16="http://schemas.microsoft.com/office/drawing/2014/main" val="4174097486"/>
                    </a:ext>
                  </a:extLst>
                </a:gridCol>
                <a:gridCol w="2579300">
                  <a:extLst>
                    <a:ext uri="{9D8B030D-6E8A-4147-A177-3AD203B41FA5}">
                      <a16:colId xmlns:a16="http://schemas.microsoft.com/office/drawing/2014/main" val="1289039416"/>
                    </a:ext>
                  </a:extLst>
                </a:gridCol>
                <a:gridCol w="4344705">
                  <a:extLst>
                    <a:ext uri="{9D8B030D-6E8A-4147-A177-3AD203B41FA5}">
                      <a16:colId xmlns:a16="http://schemas.microsoft.com/office/drawing/2014/main" val="1714844497"/>
                    </a:ext>
                  </a:extLst>
                </a:gridCol>
              </a:tblGrid>
              <a:tr h="5863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>
                          <a:effectLst/>
                          <a:latin typeface="Garamond"/>
                        </a:rPr>
                        <a:t>RNF_SU_02</a:t>
                      </a:r>
                      <a:endParaRPr lang="it-IT" sz="1400">
                        <a:effectLst/>
                        <a:latin typeface="Garamond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>
                          <a:effectLst/>
                          <a:latin typeface="Garamond"/>
                        </a:rPr>
                        <a:t>Sostenibilità</a:t>
                      </a:r>
                      <a:endParaRPr lang="it-IT" sz="1400">
                        <a:effectLst/>
                        <a:latin typeface="Garamond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>
                          <a:effectLst/>
                          <a:latin typeface="Garamond"/>
                        </a:rPr>
                        <a:t>Il sistema deve adottare un’architettura modularizzabile per migliorare gli aspetti riguardo la manutenzione.</a:t>
                      </a:r>
                      <a:endParaRPr lang="it-IT" sz="1200">
                        <a:effectLst/>
                        <a:latin typeface="Garamond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33559"/>
                  </a:ext>
                </a:extLst>
              </a:tr>
            </a:tbl>
          </a:graphicData>
        </a:graphic>
      </p:graphicFrame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17FBD92-E0F4-4C88-8BC4-439566ECEF99}"/>
              </a:ext>
            </a:extLst>
          </p:cNvPr>
          <p:cNvSpPr/>
          <p:nvPr/>
        </p:nvSpPr>
        <p:spPr>
          <a:xfrm>
            <a:off x="419217" y="1820756"/>
            <a:ext cx="2014430" cy="29975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DCF1128-1CD5-420C-B0C0-1C467F7ED208}"/>
              </a:ext>
            </a:extLst>
          </p:cNvPr>
          <p:cNvSpPr/>
          <p:nvPr/>
        </p:nvSpPr>
        <p:spPr>
          <a:xfrm>
            <a:off x="574231" y="2096672"/>
            <a:ext cx="1704402" cy="536265"/>
          </a:xfrm>
          <a:prstGeom prst="roundRect">
            <a:avLst/>
          </a:prstGeom>
          <a:solidFill>
            <a:srgbClr val="004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Presentazione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5733C0C-907F-4DA2-8166-4DBE2574E45C}"/>
              </a:ext>
            </a:extLst>
          </p:cNvPr>
          <p:cNvSpPr/>
          <p:nvPr/>
        </p:nvSpPr>
        <p:spPr>
          <a:xfrm>
            <a:off x="574231" y="3058719"/>
            <a:ext cx="1704402" cy="536265"/>
          </a:xfrm>
          <a:prstGeom prst="roundRect">
            <a:avLst/>
          </a:prstGeom>
          <a:solidFill>
            <a:srgbClr val="004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Logica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DD8C5D52-FC58-4630-958D-57A396E35F90}"/>
              </a:ext>
            </a:extLst>
          </p:cNvPr>
          <p:cNvSpPr/>
          <p:nvPr/>
        </p:nvSpPr>
        <p:spPr>
          <a:xfrm>
            <a:off x="574231" y="4020766"/>
            <a:ext cx="1704402" cy="536265"/>
          </a:xfrm>
          <a:prstGeom prst="roundRect">
            <a:avLst/>
          </a:prstGeom>
          <a:solidFill>
            <a:srgbClr val="004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Persistenza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7608D59-7345-4737-91B9-ED19114AC70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9" name="Immagine 6">
              <a:extLst>
                <a:ext uri="{FF2B5EF4-FFF2-40B4-BE49-F238E27FC236}">
                  <a16:creationId xmlns:a16="http://schemas.microsoft.com/office/drawing/2014/main" id="{04043D06-553D-48BD-AC7C-3662086A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F08E412-3C98-4B8C-96DE-CDEE1779FF7D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FCBD47-D50A-41D0-A38F-679552A23081}"/>
              </a:ext>
            </a:extLst>
          </p:cNvPr>
          <p:cNvCxnSpPr/>
          <p:nvPr/>
        </p:nvCxnSpPr>
        <p:spPr>
          <a:xfrm>
            <a:off x="1416120" y="2632937"/>
            <a:ext cx="0" cy="425782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65EC775-DA75-4B6E-A3E7-021AE3CCBFA4}"/>
              </a:ext>
            </a:extLst>
          </p:cNvPr>
          <p:cNvCxnSpPr/>
          <p:nvPr/>
        </p:nvCxnSpPr>
        <p:spPr>
          <a:xfrm>
            <a:off x="1416120" y="3594984"/>
            <a:ext cx="0" cy="425782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47F9F5E-1696-4A90-9BBF-73D2A42FB438}"/>
              </a:ext>
            </a:extLst>
          </p:cNvPr>
          <p:cNvSpPr txBox="1"/>
          <p:nvPr/>
        </p:nvSpPr>
        <p:spPr>
          <a:xfrm>
            <a:off x="419217" y="1383941"/>
            <a:ext cx="37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È </a:t>
            </a:r>
            <a:r>
              <a:rPr lang="it-IT" sz="18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stato scelto il modello Three-Tier</a:t>
            </a:r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3578BB3-9266-47C6-9DAC-D9D440BE0827}"/>
              </a:ext>
            </a:extLst>
          </p:cNvPr>
          <p:cNvSpPr txBox="1"/>
          <p:nvPr/>
        </p:nvSpPr>
        <p:spPr>
          <a:xfrm>
            <a:off x="3052655" y="3372872"/>
            <a:ext cx="539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Si è suddiviso il sistema principale in vari sottosistemi che comunicano tra di loro.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76B4F4E-AF4E-48F6-9F04-ACE2044C9A05}"/>
              </a:ext>
            </a:extLst>
          </p:cNvPr>
          <p:cNvSpPr txBox="1"/>
          <p:nvPr/>
        </p:nvSpPr>
        <p:spPr>
          <a:xfrm>
            <a:off x="3025441" y="2191922"/>
            <a:ext cx="551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varie funzionalità sono logicamente separate e suddivise su più strati o livelli software differenti in comunicazione tra loro.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432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0D2589-5627-4758-817F-C0426A9CD1F4}"/>
              </a:ext>
            </a:extLst>
          </p:cNvPr>
          <p:cNvSpPr txBox="1"/>
          <p:nvPr/>
        </p:nvSpPr>
        <p:spPr>
          <a:xfrm>
            <a:off x="4678563" y="367314"/>
            <a:ext cx="338746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sz="2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Architettura</a:t>
            </a:r>
            <a:endParaRPr lang="it-IT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7608D59-7345-4737-91B9-ED19114AC70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9" name="Immagine 6">
              <a:extLst>
                <a:ext uri="{FF2B5EF4-FFF2-40B4-BE49-F238E27FC236}">
                  <a16:creationId xmlns:a16="http://schemas.microsoft.com/office/drawing/2014/main" id="{04043D06-553D-48BD-AC7C-3662086A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F08E412-3C98-4B8C-96DE-CDEE1779FF7D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8AB31CCF-7971-4E5C-9780-E8675F74D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" y="1"/>
            <a:ext cx="3511825" cy="50175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7E30ED-B67B-465E-9EDC-2AE62D294A96}"/>
              </a:ext>
            </a:extLst>
          </p:cNvPr>
          <p:cNvSpPr txBox="1"/>
          <p:nvPr/>
        </p:nvSpPr>
        <p:spPr>
          <a:xfrm>
            <a:off x="4018227" y="1203611"/>
            <a:ext cx="4708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800">
                <a:effectLst/>
                <a:latin typeface="Garamond"/>
                <a:ea typeface="Calibri" panose="020F0502020204030204" pitchFamily="34" charset="0"/>
                <a:cs typeface="Arial"/>
              </a:rPr>
              <a:t>Il sistema si compone di dieci sottosistemi</a:t>
            </a:r>
            <a:r>
              <a:rPr lang="it-IT">
                <a:latin typeface="Garamond"/>
                <a:ea typeface="Calibri" panose="020F0502020204030204" pitchFamily="34" charset="0"/>
                <a:cs typeface="Arial"/>
              </a:rPr>
              <a:t> tra cui:</a:t>
            </a:r>
            <a:endParaRPr lang="it-IT">
              <a:latin typeface="Garamond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62D4F4-6158-42EC-8627-4AC95D3594AB}"/>
              </a:ext>
            </a:extLst>
          </p:cNvPr>
          <p:cNvSpPr txBox="1"/>
          <p:nvPr/>
        </p:nvSpPr>
        <p:spPr>
          <a:xfrm>
            <a:off x="3945362" y="1584395"/>
            <a:ext cx="46888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/>
                <a:cs typeface="Arial"/>
              </a:rPr>
              <a:t>GUI Utente</a:t>
            </a:r>
          </a:p>
          <a:p>
            <a:endParaRPr lang="it-IT" b="1">
              <a:latin typeface="Garamond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/>
                <a:cs typeface="Arial"/>
              </a:rPr>
              <a:t>GUI Organizzazione Sedute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3AA407B-9C03-46F0-9039-847D4F99A083}"/>
              </a:ext>
            </a:extLst>
          </p:cNvPr>
          <p:cNvSpPr txBox="1"/>
          <p:nvPr/>
        </p:nvSpPr>
        <p:spPr>
          <a:xfrm>
            <a:off x="3944432" y="2778678"/>
            <a:ext cx="459262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/>
                <a:cs typeface="Arial"/>
              </a:rPr>
              <a:t>Utente Management</a:t>
            </a:r>
          </a:p>
          <a:p>
            <a:endParaRPr lang="it-IT" b="1">
              <a:latin typeface="Garamond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/>
                <a:cs typeface="Arial"/>
              </a:rPr>
              <a:t>Gestione Sedute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EEBEFD-BF31-4CB9-8D30-A133BD5357DE}"/>
              </a:ext>
            </a:extLst>
          </p:cNvPr>
          <p:cNvSpPr txBox="1"/>
          <p:nvPr/>
        </p:nvSpPr>
        <p:spPr>
          <a:xfrm>
            <a:off x="3945362" y="3918554"/>
            <a:ext cx="47080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/>
                <a:cs typeface="Arial"/>
              </a:rPr>
              <a:t>Storage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997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0D2589-5627-4758-817F-C0426A9CD1F4}"/>
              </a:ext>
            </a:extLst>
          </p:cNvPr>
          <p:cNvSpPr txBox="1"/>
          <p:nvPr/>
        </p:nvSpPr>
        <p:spPr>
          <a:xfrm>
            <a:off x="2755446" y="232245"/>
            <a:ext cx="363310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it-IT" sz="2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Altre scelte significative: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56ACA5-184E-4980-A972-D0F750FDB530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76CBAF4-BC0B-4F95-A756-E14A175F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8F33DCB-8EB2-41DF-A865-FE3780FCA4F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750B048E-BB29-4614-93A4-3EAAB1E53E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12" y="948625"/>
            <a:ext cx="7097176" cy="3503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918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A6C4E2A-847A-4E8F-A6A9-FDB760C1BA8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6684" y="69559"/>
            <a:ext cx="4155687" cy="95692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91440" tIns="45720" rIns="91440" bIns="45720" anchor="ctr"/>
          <a:lstStyle/>
          <a:p>
            <a:pPr marL="0" indent="0" algn="ctr">
              <a:buNone/>
            </a:pP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Test case di sistema:</a:t>
            </a: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Schedulazione di una nuova seduta</a:t>
            </a:r>
            <a:endParaRPr lang="it-IT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494DFC-71C9-4C09-8F9A-7CD8071B0A23}"/>
              </a:ext>
            </a:extLst>
          </p:cNvPr>
          <p:cNvSpPr txBox="1"/>
          <p:nvPr/>
        </p:nvSpPr>
        <p:spPr>
          <a:xfrm>
            <a:off x="1234757" y="395323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>
              <a:cs typeface="Arial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514A20A-8147-4724-B745-EC08A4773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21409"/>
              </p:ext>
            </p:extLst>
          </p:nvPr>
        </p:nvGraphicFramePr>
        <p:xfrm>
          <a:off x="117685" y="1160454"/>
          <a:ext cx="5774232" cy="944880"/>
        </p:xfrm>
        <a:graphic>
          <a:graphicData uri="http://schemas.openxmlformats.org/drawingml/2006/table">
            <a:tbl>
              <a:tblPr/>
              <a:tblGrid>
                <a:gridCol w="1734017">
                  <a:extLst>
                    <a:ext uri="{9D8B030D-6E8A-4147-A177-3AD203B41FA5}">
                      <a16:colId xmlns:a16="http://schemas.microsoft.com/office/drawing/2014/main" val="2437890978"/>
                    </a:ext>
                  </a:extLst>
                </a:gridCol>
                <a:gridCol w="2026210">
                  <a:extLst>
                    <a:ext uri="{9D8B030D-6E8A-4147-A177-3AD203B41FA5}">
                      <a16:colId xmlns:a16="http://schemas.microsoft.com/office/drawing/2014/main" val="2204637583"/>
                    </a:ext>
                  </a:extLst>
                </a:gridCol>
                <a:gridCol w="1070510">
                  <a:extLst>
                    <a:ext uri="{9D8B030D-6E8A-4147-A177-3AD203B41FA5}">
                      <a16:colId xmlns:a16="http://schemas.microsoft.com/office/drawing/2014/main" val="2928130748"/>
                    </a:ext>
                  </a:extLst>
                </a:gridCol>
                <a:gridCol w="943495">
                  <a:extLst>
                    <a:ext uri="{9D8B030D-6E8A-4147-A177-3AD203B41FA5}">
                      <a16:colId xmlns:a16="http://schemas.microsoft.com/office/drawing/2014/main" val="672484659"/>
                    </a:ext>
                  </a:extLst>
                </a:gridCol>
              </a:tblGrid>
              <a:tr h="374818">
                <a:tc rowSpan="3">
                  <a:txBody>
                    <a:bodyPr/>
                    <a:lstStyle/>
                    <a:p>
                      <a:pPr algn="l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l" rtl="0" fontAlgn="base"/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TC_OSD_01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l" rtl="0" fontAlgn="base"/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fontAlgn="base"/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Use case di riferimento: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UC_OSD_01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10/12/2021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70342"/>
                  </a:ext>
                </a:extLst>
              </a:tr>
              <a:tr h="24756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Versione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0.00.001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46763"/>
                  </a:ext>
                </a:extLst>
              </a:tr>
              <a:tr h="24756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Autore</a:t>
                      </a:r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DE" sz="11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AB</a:t>
                      </a:r>
                      <a:r>
                        <a:rPr lang="de-DE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de-DE" b="0" i="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5713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1BD7EC5-AB78-47AB-BD6E-B92060272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89346"/>
              </p:ext>
            </p:extLst>
          </p:nvPr>
        </p:nvGraphicFramePr>
        <p:xfrm>
          <a:off x="126684" y="2105334"/>
          <a:ext cx="5774231" cy="2414370"/>
        </p:xfrm>
        <a:graphic>
          <a:graphicData uri="http://schemas.openxmlformats.org/drawingml/2006/table">
            <a:tbl>
              <a:tblPr/>
              <a:tblGrid>
                <a:gridCol w="2218716">
                  <a:extLst>
                    <a:ext uri="{9D8B030D-6E8A-4147-A177-3AD203B41FA5}">
                      <a16:colId xmlns:a16="http://schemas.microsoft.com/office/drawing/2014/main" val="2489685191"/>
                    </a:ext>
                  </a:extLst>
                </a:gridCol>
                <a:gridCol w="3555515">
                  <a:extLst>
                    <a:ext uri="{9D8B030D-6E8A-4147-A177-3AD203B41FA5}">
                      <a16:colId xmlns:a16="http://schemas.microsoft.com/office/drawing/2014/main" val="484454396"/>
                    </a:ext>
                  </a:extLst>
                </a:gridCol>
              </a:tblGrid>
              <a:tr h="303906">
                <a:tc gridSpan="2">
                  <a:txBody>
                    <a:bodyPr/>
                    <a:lstStyle/>
                    <a:p>
                      <a:pPr algn="l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Parametro: Data Seduta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423513"/>
                  </a:ext>
                </a:extLst>
              </a:tr>
              <a:tr h="489628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FORMATO: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^(0?[1-9]|[12][0-9]|3[01])[\/\-](0?[1-9]|1[012])[\/\-][2]{1}\d{3}$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97926"/>
                  </a:ext>
                </a:extLst>
              </a:tr>
              <a:tr h="303906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Categoria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Scelta per la categoria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3931"/>
                  </a:ext>
                </a:extLst>
              </a:tr>
              <a:tr h="472744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Formato [FDS] </a:t>
                      </a:r>
                      <a:endParaRPr lang="it-IT" b="0" i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+mj-lt"/>
                        <a:buNone/>
                      </a:pPr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1. Rispetta il formato=false [PROPERTY: ERROR] </a:t>
                      </a:r>
                    </a:p>
                    <a:p>
                      <a:pPr algn="l" rtl="0" fontAlgn="base">
                        <a:buFont typeface="+mj-lt"/>
                        <a:buNone/>
                      </a:pPr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2. Rispetta il formato= true [PROPERTY FDS_OK] 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93898"/>
                  </a:ext>
                </a:extLst>
              </a:tr>
              <a:tr h="844186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Correttezza [CDS] </a:t>
                      </a:r>
                      <a:endParaRPr lang="it-IT" b="0" i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+mj-lt"/>
                        <a:buAutoNum type="arabicPeriod"/>
                      </a:pPr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1. DataSeduta&lt;=DataCorrente= false [PROPERTY: ERROR] </a:t>
                      </a:r>
                    </a:p>
                    <a:p>
                      <a:pPr algn="l" rtl="0" fontAlgn="base">
                        <a:buFont typeface="+mj-lt"/>
                        <a:buAutoNum type="arabicPeriod" startAt="2"/>
                      </a:pPr>
                      <a:r>
                        <a:rPr lang="it-IT" sz="11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2. DataSeduta &gt; DataCorrente = true [PROPERTY CDS_OK] 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44050"/>
                  </a:ext>
                </a:extLst>
              </a:tr>
            </a:tbl>
          </a:graphicData>
        </a:graphic>
      </p:graphicFrame>
      <p:grpSp>
        <p:nvGrpSpPr>
          <p:cNvPr id="6" name="Gruppo 8">
            <a:extLst>
              <a:ext uri="{FF2B5EF4-FFF2-40B4-BE49-F238E27FC236}">
                <a16:creationId xmlns:a16="http://schemas.microsoft.com/office/drawing/2014/main" id="{2B4DFC0D-3120-4043-A82C-96628B602878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4" name="Immagine 6">
              <a:extLst>
                <a:ext uri="{FF2B5EF4-FFF2-40B4-BE49-F238E27FC236}">
                  <a16:creationId xmlns:a16="http://schemas.microsoft.com/office/drawing/2014/main" id="{3D107AF6-FC2D-4956-BD00-6936D166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" name="CasellaDiTesto 7">
              <a:extLst>
                <a:ext uri="{FF2B5EF4-FFF2-40B4-BE49-F238E27FC236}">
                  <a16:creationId xmlns:a16="http://schemas.microsoft.com/office/drawing/2014/main" id="{72513E19-AE85-41B4-8CE5-F837CDC33B20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67F905-6BE9-4194-B634-5F1229E8AAE3}"/>
              </a:ext>
            </a:extLst>
          </p:cNvPr>
          <p:cNvSpPr txBox="1"/>
          <p:nvPr/>
        </p:nvSpPr>
        <p:spPr>
          <a:xfrm>
            <a:off x="6344229" y="1041243"/>
            <a:ext cx="2555773" cy="507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Test case di 9</a:t>
            </a:r>
            <a:br>
              <a:rPr lang="it-IT" sz="1350">
                <a:latin typeface="Garamond"/>
                <a:cs typeface="Arial"/>
              </a:rPr>
            </a:br>
            <a:r>
              <a:rPr lang="it-IT" sz="1350">
                <a:latin typeface="Garamond"/>
                <a:cs typeface="Arial"/>
              </a:rPr>
              <a:t>funzionalità del sistema</a:t>
            </a:r>
            <a:endParaRPr lang="it-IT"/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14D25BCF-CA75-4353-B252-CED6EDE8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21400"/>
              </p:ext>
            </p:extLst>
          </p:nvPr>
        </p:nvGraphicFramePr>
        <p:xfrm>
          <a:off x="6217921" y="1850101"/>
          <a:ext cx="2808393" cy="1930045"/>
        </p:xfrm>
        <a:graphic>
          <a:graphicData uri="http://schemas.openxmlformats.org/drawingml/2006/table">
            <a:tbl>
              <a:tblPr firstRow="1" bandRow="1"/>
              <a:tblGrid>
                <a:gridCol w="1889760">
                  <a:extLst>
                    <a:ext uri="{9D8B030D-6E8A-4147-A177-3AD203B41FA5}">
                      <a16:colId xmlns:a16="http://schemas.microsoft.com/office/drawing/2014/main" val="660098454"/>
                    </a:ext>
                  </a:extLst>
                </a:gridCol>
                <a:gridCol w="918633">
                  <a:extLst>
                    <a:ext uri="{9D8B030D-6E8A-4147-A177-3AD203B41FA5}">
                      <a16:colId xmlns:a16="http://schemas.microsoft.com/office/drawing/2014/main" val="1375597563"/>
                    </a:ext>
                  </a:extLst>
                </a:gridCol>
              </a:tblGrid>
              <a:tr h="484887"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Tipologia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Numero requisiti realizzati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066432"/>
                  </a:ext>
                </a:extLst>
              </a:tr>
              <a:tr h="2797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Utenza management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06275"/>
                  </a:ext>
                </a:extLst>
              </a:tr>
              <a:tr h="3006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Organizzazione delle sedute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348122"/>
                  </a:ext>
                </a:extLst>
              </a:tr>
              <a:tr h="308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Tesserino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78420"/>
                  </a:ext>
                </a:extLst>
              </a:tr>
              <a:tr h="3329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Gestione Seduta Donazione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DE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79437"/>
                  </a:ext>
                </a:extLst>
              </a:tr>
            </a:tbl>
          </a:graphicData>
        </a:graphic>
      </p:graphicFrame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6B0089E1-BFB6-4136-8B0D-6A9E4BEE4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90254"/>
              </p:ext>
            </p:extLst>
          </p:nvPr>
        </p:nvGraphicFramePr>
        <p:xfrm>
          <a:off x="117685" y="1153158"/>
          <a:ext cx="5774231" cy="944879"/>
        </p:xfrm>
        <a:graphic>
          <a:graphicData uri="http://schemas.openxmlformats.org/drawingml/2006/table">
            <a:tbl>
              <a:tblPr/>
              <a:tblGrid>
                <a:gridCol w="5774231">
                  <a:extLst>
                    <a:ext uri="{9D8B030D-6E8A-4147-A177-3AD203B41FA5}">
                      <a16:colId xmlns:a16="http://schemas.microsoft.com/office/drawing/2014/main" val="1233994819"/>
                    </a:ext>
                  </a:extLst>
                </a:gridCol>
              </a:tblGrid>
              <a:tr h="944879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368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0D2589-5627-4758-817F-C0426A9CD1F4}"/>
              </a:ext>
            </a:extLst>
          </p:cNvPr>
          <p:cNvSpPr txBox="1"/>
          <p:nvPr/>
        </p:nvSpPr>
        <p:spPr>
          <a:xfrm>
            <a:off x="220737" y="265087"/>
            <a:ext cx="2706189" cy="1292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it-IT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Test case di sistema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:</a:t>
            </a:r>
            <a:endParaRPr lang="it-IT" sz="24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Schedulazione di una nuova seduta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01E14E5-A477-4F74-9955-A8A9509CBDF1}"/>
              </a:ext>
            </a:extLst>
          </p:cNvPr>
          <p:cNvGrpSpPr/>
          <p:nvPr/>
        </p:nvGrpSpPr>
        <p:grpSpPr>
          <a:xfrm>
            <a:off x="7892521" y="4714875"/>
            <a:ext cx="1480079" cy="429640"/>
            <a:chOff x="7892521" y="4714875"/>
            <a:chExt cx="1480079" cy="42964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2B2DBA23-9B46-4689-A659-DF452D569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92521" y="474184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" name="CasellaDiTesto 3">
              <a:extLst>
                <a:ext uri="{FF2B5EF4-FFF2-40B4-BE49-F238E27FC236}">
                  <a16:creationId xmlns:a16="http://schemas.microsoft.com/office/drawing/2014/main" id="{C6B1C91A-82BA-4602-861D-B931D5C0B51D}"/>
                </a:ext>
              </a:extLst>
            </p:cNvPr>
            <p:cNvSpPr txBox="1"/>
            <p:nvPr/>
          </p:nvSpPr>
          <p:spPr>
            <a:xfrm>
              <a:off x="8134350" y="4714875"/>
              <a:ext cx="1238250" cy="40011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>
                  <a:latin typeface="Adobe Fan Heiti Std B"/>
                </a:rPr>
                <a:t>DIGITAL </a:t>
              </a:r>
              <a:r>
                <a:rPr lang="en-US" sz="1000">
                  <a:latin typeface="Adobe Fan Heiti Std B"/>
                </a:rPr>
                <a:t>​</a:t>
              </a:r>
            </a:p>
            <a:p>
              <a:r>
                <a:rPr lang="en-US" sz="1000" b="1"/>
                <a:t>    DONATION</a:t>
              </a:r>
              <a:endParaRPr lang="en-US" sz="1000" b="1">
                <a:cs typeface="Arial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960ACFE-663D-486B-9537-B0ACDBBBB6D4}"/>
              </a:ext>
            </a:extLst>
          </p:cNvPr>
          <p:cNvGrpSpPr/>
          <p:nvPr/>
        </p:nvGrpSpPr>
        <p:grpSpPr>
          <a:xfrm>
            <a:off x="3082573" y="165919"/>
            <a:ext cx="4661210" cy="5103435"/>
            <a:chOff x="3224721" y="759718"/>
            <a:chExt cx="3777159" cy="4355267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CCB80F65-0625-4856-A7D5-C71001E3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721" y="759718"/>
              <a:ext cx="3777159" cy="4355267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C52D562-4EA8-4F47-96DD-9232229D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4670" y="2308754"/>
              <a:ext cx="3104623" cy="1952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222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 descr="Immagine che contiene persona, esterni, cielo, sorridente&#10;&#10;Descrizione generata automaticamente">
            <a:extLst>
              <a:ext uri="{FF2B5EF4-FFF2-40B4-BE49-F238E27FC236}">
                <a16:creationId xmlns:a16="http://schemas.microsoft.com/office/drawing/2014/main" id="{5A87D3E4-B87A-4E41-8975-5D8E1209C35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12437" r="12437"/>
          <a:stretch/>
        </p:blipFill>
        <p:spPr>
          <a:xfrm>
            <a:off x="127857" y="662129"/>
            <a:ext cx="1544638" cy="154305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F12BC8-3409-4178-BC9F-0823B1A2C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" b="6730"/>
          <a:stretch/>
        </p:blipFill>
        <p:spPr>
          <a:xfrm>
            <a:off x="1979061" y="659463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7" name="Immagine 6" descr="Immagine che contiene persona, cielo, esterni, terra&#10;&#10;Descrizione generata automaticamente">
            <a:extLst>
              <a:ext uri="{FF2B5EF4-FFF2-40B4-BE49-F238E27FC236}">
                <a16:creationId xmlns:a16="http://schemas.microsoft.com/office/drawing/2014/main" id="{2A626668-4AD5-4E44-997C-97DDBBB6FE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16" r="20516"/>
          <a:stretch/>
        </p:blipFill>
        <p:spPr>
          <a:xfrm>
            <a:off x="5702508" y="621695"/>
            <a:ext cx="1542422" cy="154171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689497-4709-42DF-BC18-BC8FCCB897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64" b="21764"/>
          <a:stretch/>
        </p:blipFill>
        <p:spPr>
          <a:xfrm>
            <a:off x="7468144" y="660930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307E6D-B622-41A7-80DD-EE880CFF7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r="16830"/>
          <a:stretch/>
        </p:blipFill>
        <p:spPr>
          <a:xfrm>
            <a:off x="984547" y="2909331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711B57-52C0-48D7-ACE6-A93CA2528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97"/>
          <a:stretch/>
        </p:blipFill>
        <p:spPr>
          <a:xfrm>
            <a:off x="2798685" y="2908312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6" name="Immagine 15" descr="Immagine che contiene persona, uomo, inpiedi&#10;&#10;Descrizione generata automaticamente">
            <a:extLst>
              <a:ext uri="{FF2B5EF4-FFF2-40B4-BE49-F238E27FC236}">
                <a16:creationId xmlns:a16="http://schemas.microsoft.com/office/drawing/2014/main" id="{0560D1D8-8CB8-45AB-873A-CAE5DEFC0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32" r="2932"/>
          <a:stretch/>
        </p:blipFill>
        <p:spPr>
          <a:xfrm>
            <a:off x="3797970" y="658796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F6ADDD5-CAD3-4B70-B7ED-DC6C36BA6D55}"/>
              </a:ext>
            </a:extLst>
          </p:cNvPr>
          <p:cNvSpPr txBox="1"/>
          <p:nvPr/>
        </p:nvSpPr>
        <p:spPr>
          <a:xfrm>
            <a:off x="2525857" y="4555346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Angela De Martino 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05121 06592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8242DB-D579-4B21-9C1C-F804DBAFE579}"/>
              </a:ext>
            </a:extLst>
          </p:cNvPr>
          <p:cNvSpPr txBox="1"/>
          <p:nvPr/>
        </p:nvSpPr>
        <p:spPr>
          <a:xfrm>
            <a:off x="5313105" y="2307180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Marika Spagna Zito</a:t>
            </a:r>
            <a:endParaRPr lang="it-IT">
              <a:latin typeface="Garamond"/>
            </a:endParaRPr>
          </a:p>
          <a:p>
            <a:pPr algn="ctr"/>
            <a:r>
              <a:rPr lang="it-IT" sz="1200" b="1">
                <a:latin typeface="Garamond"/>
                <a:cs typeface="Arial"/>
              </a:rPr>
              <a:t>05121 08299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79FB88-4C9E-4A17-A3C4-AE4B455EED10}"/>
              </a:ext>
            </a:extLst>
          </p:cNvPr>
          <p:cNvSpPr txBox="1"/>
          <p:nvPr/>
        </p:nvSpPr>
        <p:spPr>
          <a:xfrm>
            <a:off x="672822" y="4555605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Annamaria Basile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05121 08137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295B01-5CFB-470E-933B-9C3813F6819B}"/>
              </a:ext>
            </a:extLst>
          </p:cNvPr>
          <p:cNvSpPr txBox="1"/>
          <p:nvPr/>
        </p:nvSpPr>
        <p:spPr>
          <a:xfrm>
            <a:off x="7160812" y="2335313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Elpidio Mazza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05121 06271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575C579-F06B-4D23-8AF2-88F64595955E}"/>
              </a:ext>
            </a:extLst>
          </p:cNvPr>
          <p:cNvSpPr txBox="1"/>
          <p:nvPr/>
        </p:nvSpPr>
        <p:spPr>
          <a:xfrm>
            <a:off x="-177636" y="2282574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Mattia Sapere</a:t>
            </a:r>
            <a:endParaRPr lang="it-IT" sz="1200">
              <a:latin typeface="Garamond"/>
            </a:endParaRPr>
          </a:p>
          <a:p>
            <a:pPr algn="ctr"/>
            <a:r>
              <a:rPr lang="it-IT" sz="1200" b="1">
                <a:latin typeface="Garamond"/>
              </a:rPr>
              <a:t>05121 06799</a:t>
            </a:r>
            <a:endParaRPr lang="it-IT" sz="120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80A2D9E-DC6C-4E95-8D2B-E097C23ED156}"/>
              </a:ext>
            </a:extLst>
          </p:cNvPr>
          <p:cNvSpPr txBox="1"/>
          <p:nvPr/>
        </p:nvSpPr>
        <p:spPr>
          <a:xfrm>
            <a:off x="1720259" y="2285869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Kevin Pacifico</a:t>
            </a:r>
          </a:p>
          <a:p>
            <a:pPr algn="ctr"/>
            <a:r>
              <a:rPr lang="it-IT" sz="1200" b="1">
                <a:latin typeface="Garamond"/>
                <a:ea typeface="+mn-lt"/>
                <a:cs typeface="+mn-lt"/>
              </a:rPr>
              <a:t>05121 08611</a:t>
            </a:r>
            <a:endParaRPr lang="it-IT" b="1">
              <a:latin typeface="Garamond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7EC0F3C-FB5E-4D1A-BDCF-C9BDDC965516}"/>
              </a:ext>
            </a:extLst>
          </p:cNvPr>
          <p:cNvSpPr txBox="1"/>
          <p:nvPr/>
        </p:nvSpPr>
        <p:spPr>
          <a:xfrm>
            <a:off x="3567477" y="2301517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Fabio Siepe</a:t>
            </a:r>
          </a:p>
          <a:p>
            <a:pPr algn="ctr"/>
            <a:r>
              <a:rPr lang="it-IT" sz="1200" b="1">
                <a:latin typeface="Garamond" panose="02020404030301010803" pitchFamily="18" charset="0"/>
                <a:cs typeface="Arial"/>
              </a:rPr>
              <a:t>05121 09355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C36730-0102-41C9-9A64-738234D1041B}"/>
              </a:ext>
            </a:extLst>
          </p:cNvPr>
          <p:cNvSpPr txBox="1"/>
          <p:nvPr/>
        </p:nvSpPr>
        <p:spPr>
          <a:xfrm>
            <a:off x="6907213" y="2098258"/>
            <a:ext cx="15875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EF6F00-4DD5-4359-96EC-3753BC238FE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9910" b="9910"/>
          <a:stretch/>
        </p:blipFill>
        <p:spPr>
          <a:xfrm>
            <a:off x="4680625" y="2910317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81A363-9BEF-4FED-908F-2EC9C4A9E875}"/>
              </a:ext>
            </a:extLst>
          </p:cNvPr>
          <p:cNvSpPr txBox="1"/>
          <p:nvPr/>
        </p:nvSpPr>
        <p:spPr>
          <a:xfrm>
            <a:off x="4475474" y="4557351"/>
            <a:ext cx="21588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Carmine Ferrara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0522500990</a:t>
            </a:r>
          </a:p>
          <a:p>
            <a:pPr algn="ctr"/>
            <a:endParaRPr lang="it-IT" sz="1200" b="1">
              <a:latin typeface="Garamond"/>
              <a:cs typeface="Arial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D13312C-1BAC-4EFF-80B6-CDF0490811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97"/>
          <a:stretch/>
        </p:blipFill>
        <p:spPr>
          <a:xfrm>
            <a:off x="6538000" y="2910317"/>
            <a:ext cx="1542422" cy="15485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474087-0BE8-4ED8-91BE-C60596A19CAD}"/>
              </a:ext>
            </a:extLst>
          </p:cNvPr>
          <p:cNvSpPr txBox="1"/>
          <p:nvPr/>
        </p:nvSpPr>
        <p:spPr>
          <a:xfrm>
            <a:off x="6229578" y="4551836"/>
            <a:ext cx="21588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latin typeface="Garamond"/>
                <a:cs typeface="Arial"/>
              </a:rPr>
              <a:t>Francesco Abate</a:t>
            </a:r>
          </a:p>
          <a:p>
            <a:pPr algn="ctr"/>
            <a:r>
              <a:rPr lang="it-IT" sz="1200" b="1">
                <a:latin typeface="Garamond"/>
                <a:cs typeface="Arial"/>
              </a:rPr>
              <a:t>0522500993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D58BF3B-CA22-483F-866B-961B16277A21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1609CF7-ED53-44F8-987A-84764E20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EF7A5C9-E3D2-4ED6-AC5D-C63C0EDBDE58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5446D-7BEB-43D8-93E1-B6E3FC34D5D7}"/>
              </a:ext>
            </a:extLst>
          </p:cNvPr>
          <p:cNvSpPr txBox="1"/>
          <p:nvPr/>
        </p:nvSpPr>
        <p:spPr>
          <a:xfrm>
            <a:off x="4072689" y="42111"/>
            <a:ext cx="99862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>
                <a:latin typeface="Garamond"/>
                <a:cs typeface="Arial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67779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  <p:bldP spid="24" grpId="0"/>
      <p:bldP spid="8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F8AF228-E0CD-4ACB-A1F6-7895626DC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1036" y="197591"/>
            <a:ext cx="4616189" cy="484909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it-IT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Matrice di tracciabilità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264CFE83-4287-43BC-A673-75B617A45844}"/>
              </a:ext>
            </a:extLst>
          </p:cNvPr>
          <p:cNvSpPr txBox="1"/>
          <p:nvPr/>
        </p:nvSpPr>
        <p:spPr>
          <a:xfrm>
            <a:off x="127668" y="3329027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graphicFrame>
        <p:nvGraphicFramePr>
          <p:cNvPr id="75" name="Tabella 75">
            <a:extLst>
              <a:ext uri="{FF2B5EF4-FFF2-40B4-BE49-F238E27FC236}">
                <a16:creationId xmlns:a16="http://schemas.microsoft.com/office/drawing/2014/main" id="{A2DAD313-2C5C-4BCE-ACAA-F8EDE161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897631"/>
              </p:ext>
            </p:extLst>
          </p:nvPr>
        </p:nvGraphicFramePr>
        <p:xfrm>
          <a:off x="38172" y="1114389"/>
          <a:ext cx="9038095" cy="17075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69958">
                  <a:extLst>
                    <a:ext uri="{9D8B030D-6E8A-4147-A177-3AD203B41FA5}">
                      <a16:colId xmlns:a16="http://schemas.microsoft.com/office/drawing/2014/main" val="3456909353"/>
                    </a:ext>
                  </a:extLst>
                </a:gridCol>
                <a:gridCol w="1015050">
                  <a:extLst>
                    <a:ext uri="{9D8B030D-6E8A-4147-A177-3AD203B41FA5}">
                      <a16:colId xmlns:a16="http://schemas.microsoft.com/office/drawing/2014/main" val="2860222706"/>
                    </a:ext>
                  </a:extLst>
                </a:gridCol>
                <a:gridCol w="1184225">
                  <a:extLst>
                    <a:ext uri="{9D8B030D-6E8A-4147-A177-3AD203B41FA5}">
                      <a16:colId xmlns:a16="http://schemas.microsoft.com/office/drawing/2014/main" val="2465317364"/>
                    </a:ext>
                  </a:extLst>
                </a:gridCol>
                <a:gridCol w="727451">
                  <a:extLst>
                    <a:ext uri="{9D8B030D-6E8A-4147-A177-3AD203B41FA5}">
                      <a16:colId xmlns:a16="http://schemas.microsoft.com/office/drawing/2014/main" val="1603903455"/>
                    </a:ext>
                  </a:extLst>
                </a:gridCol>
                <a:gridCol w="655677">
                  <a:extLst>
                    <a:ext uri="{9D8B030D-6E8A-4147-A177-3AD203B41FA5}">
                      <a16:colId xmlns:a16="http://schemas.microsoft.com/office/drawing/2014/main" val="1514556176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3537831298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4139431222"/>
                    </a:ext>
                  </a:extLst>
                </a:gridCol>
                <a:gridCol w="1126066">
                  <a:extLst>
                    <a:ext uri="{9D8B030D-6E8A-4147-A177-3AD203B41FA5}">
                      <a16:colId xmlns:a16="http://schemas.microsoft.com/office/drawing/2014/main" val="4029205286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val="557296269"/>
                    </a:ext>
                  </a:extLst>
                </a:gridCol>
              </a:tblGrid>
              <a:tr h="540128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/>
                        </a:rPr>
                        <a:t>Nome Breve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Priorità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latin typeface="Garamond" panose="02020404030301010803" pitchFamily="18" charset="0"/>
                        </a:rPr>
                        <a:t>User Story</a:t>
                      </a:r>
                    </a:p>
                    <a:p>
                      <a:endParaRPr lang="it-IT" sz="120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Object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55045"/>
                  </a:ext>
                </a:extLst>
              </a:tr>
              <a:tr h="1167374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RF_OSD_01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L'operatore deve poter schedulare una nuova seduta.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Schedulazione Sedute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US_OSD_01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SC_OSD_01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UC_OSD_01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OM_OSD_01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1708"/>
                  </a:ext>
                </a:extLst>
              </a:tr>
            </a:tbl>
          </a:graphicData>
        </a:graphic>
      </p:graphicFrame>
      <p:graphicFrame>
        <p:nvGraphicFramePr>
          <p:cNvPr id="77" name="Tabella 75">
            <a:extLst>
              <a:ext uri="{FF2B5EF4-FFF2-40B4-BE49-F238E27FC236}">
                <a16:creationId xmlns:a16="http://schemas.microsoft.com/office/drawing/2014/main" id="{6FE47DE4-6998-42E7-9008-F76B155C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72314"/>
              </p:ext>
            </p:extLst>
          </p:nvPr>
        </p:nvGraphicFramePr>
        <p:xfrm>
          <a:off x="386902" y="3200760"/>
          <a:ext cx="4769299" cy="15728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9605">
                  <a:extLst>
                    <a:ext uri="{9D8B030D-6E8A-4147-A177-3AD203B41FA5}">
                      <a16:colId xmlns:a16="http://schemas.microsoft.com/office/drawing/2014/main" val="3456909353"/>
                    </a:ext>
                  </a:extLst>
                </a:gridCol>
                <a:gridCol w="1282498">
                  <a:extLst>
                    <a:ext uri="{9D8B030D-6E8A-4147-A177-3AD203B41FA5}">
                      <a16:colId xmlns:a16="http://schemas.microsoft.com/office/drawing/2014/main" val="2860222706"/>
                    </a:ext>
                  </a:extLst>
                </a:gridCol>
                <a:gridCol w="1484699">
                  <a:extLst>
                    <a:ext uri="{9D8B030D-6E8A-4147-A177-3AD203B41FA5}">
                      <a16:colId xmlns:a16="http://schemas.microsoft.com/office/drawing/2014/main" val="2465317364"/>
                    </a:ext>
                  </a:extLst>
                </a:gridCol>
                <a:gridCol w="762497">
                  <a:extLst>
                    <a:ext uri="{9D8B030D-6E8A-4147-A177-3AD203B41FA5}">
                      <a16:colId xmlns:a16="http://schemas.microsoft.com/office/drawing/2014/main" val="1603903455"/>
                    </a:ext>
                  </a:extLst>
                </a:gridCol>
              </a:tblGrid>
              <a:tr h="407969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Mockups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System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Test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55045"/>
                  </a:ext>
                </a:extLst>
              </a:tr>
              <a:tr h="1115671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SD_OSD_01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UI_OSD_03 Schedulazione Seduta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GUI Operatore</a:t>
                      </a:r>
                    </a:p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Organizzazione Sedute Management</a:t>
                      </a:r>
                    </a:p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Archive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 panose="02020404030301010803" pitchFamily="18" charset="0"/>
                        </a:rPr>
                        <a:t>TC_OSD_01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1708"/>
                  </a:ext>
                </a:extLst>
              </a:tr>
            </a:tbl>
          </a:graphicData>
        </a:graphic>
      </p:graphicFrame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860A9DC7-F1F8-45BE-97BC-6E543FCE6F5A}"/>
              </a:ext>
            </a:extLst>
          </p:cNvPr>
          <p:cNvSpPr txBox="1"/>
          <p:nvPr/>
        </p:nvSpPr>
        <p:spPr>
          <a:xfrm>
            <a:off x="5309268" y="3254140"/>
            <a:ext cx="37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>
                <a:latin typeface="Garamond" panose="02020404030301010803" pitchFamily="18" charset="0"/>
              </a:rPr>
              <a:t>Nella matrice ci sono anche i campi </a:t>
            </a:r>
          </a:p>
          <a:p>
            <a:pPr algn="r"/>
            <a:r>
              <a:rPr lang="it-IT" sz="1200" err="1">
                <a:latin typeface="Garamond" panose="02020404030301010803" pitchFamily="18" charset="0"/>
              </a:rPr>
              <a:t>SoftwareModule</a:t>
            </a:r>
            <a:r>
              <a:rPr lang="it-IT" sz="1200">
                <a:latin typeface="Garamond" panose="02020404030301010803" pitchFamily="18" charset="0"/>
              </a:rPr>
              <a:t>(s), Log, </a:t>
            </a:r>
            <a:r>
              <a:rPr lang="it-IT" sz="1200" err="1">
                <a:latin typeface="Garamond" panose="02020404030301010803" pitchFamily="18" charset="0"/>
              </a:rPr>
              <a:t>Verification</a:t>
            </a:r>
            <a:r>
              <a:rPr lang="it-IT" sz="1200">
                <a:latin typeface="Garamond" panose="02020404030301010803" pitchFamily="18" charset="0"/>
              </a:rPr>
              <a:t> che saranno </a:t>
            </a:r>
          </a:p>
          <a:p>
            <a:pPr algn="r"/>
            <a:r>
              <a:rPr lang="it-IT" sz="1200">
                <a:latin typeface="Garamond" panose="02020404030301010803" pitchFamily="18" charset="0"/>
              </a:rPr>
              <a:t>riempiti in seguito.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89303AC-7D9B-43F6-B7CD-6D84354A99CD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ACB82E4-C432-4A5B-BD44-E019C9899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BFD56D8-7198-4263-AAEB-6D4504AD725F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CC88FD43-36A8-4301-83FF-70A4582B4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26" y="199328"/>
            <a:ext cx="433845" cy="4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3">
            <a:extLst>
              <a:ext uri="{FF2B5EF4-FFF2-40B4-BE49-F238E27FC236}">
                <a16:creationId xmlns:a16="http://schemas.microsoft.com/office/drawing/2014/main" id="{DECBFFB2-10AE-4302-B37D-6C5E59EA5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5996"/>
              </p:ext>
            </p:extLst>
          </p:nvPr>
        </p:nvGraphicFramePr>
        <p:xfrm>
          <a:off x="503274" y="1381873"/>
          <a:ext cx="1733418" cy="131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00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3,6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1,15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2" name="Tabella 3">
            <a:extLst>
              <a:ext uri="{FF2B5EF4-FFF2-40B4-BE49-F238E27FC236}">
                <a16:creationId xmlns:a16="http://schemas.microsoft.com/office/drawing/2014/main" id="{57BD1D87-2C2D-4707-A342-F8375B953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41431"/>
              </p:ext>
            </p:extLst>
          </p:nvPr>
        </p:nvGraphicFramePr>
        <p:xfrm>
          <a:off x="2569507" y="1381873"/>
          <a:ext cx="1726828" cy="131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41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9,9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1,6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1,15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3" name="Tabella 3">
            <a:extLst>
              <a:ext uri="{FF2B5EF4-FFF2-40B4-BE49-F238E27FC236}">
                <a16:creationId xmlns:a16="http://schemas.microsoft.com/office/drawing/2014/main" id="{CD42B427-4547-491E-B4C6-96BE6B8F7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04790"/>
              </p:ext>
            </p:extLst>
          </p:nvPr>
        </p:nvGraphicFramePr>
        <p:xfrm>
          <a:off x="4726643" y="1381873"/>
          <a:ext cx="1726827" cy="131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858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74969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1,6</a:t>
                      </a:r>
                      <a:endParaRPr lang="it-IT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1,7</a:t>
                      </a:r>
                      <a:endParaRPr lang="it-IT" sz="1400" b="0" i="0" u="none" strike="noStrike" noProof="0">
                        <a:latin typeface="Garamond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5" name="Tabella 3">
            <a:extLst>
              <a:ext uri="{FF2B5EF4-FFF2-40B4-BE49-F238E27FC236}">
                <a16:creationId xmlns:a16="http://schemas.microsoft.com/office/drawing/2014/main" id="{7F48D240-56D0-46B6-8E4C-76DA754AD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30350"/>
              </p:ext>
            </p:extLst>
          </p:nvPr>
        </p:nvGraphicFramePr>
        <p:xfrm>
          <a:off x="6883779" y="1381873"/>
          <a:ext cx="1726828" cy="131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41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8,7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1,2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6" name="Tabella 3">
            <a:extLst>
              <a:ext uri="{FF2B5EF4-FFF2-40B4-BE49-F238E27FC236}">
                <a16:creationId xmlns:a16="http://schemas.microsoft.com/office/drawing/2014/main" id="{45A348C6-8392-4F29-B3A8-A3105972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83745"/>
              </p:ext>
            </p:extLst>
          </p:nvPr>
        </p:nvGraphicFramePr>
        <p:xfrm>
          <a:off x="1293905" y="3246804"/>
          <a:ext cx="1726828" cy="136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41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9,3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2,6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1,15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7" name="Tabella 3">
            <a:extLst>
              <a:ext uri="{FF2B5EF4-FFF2-40B4-BE49-F238E27FC236}">
                <a16:creationId xmlns:a16="http://schemas.microsoft.com/office/drawing/2014/main" id="{68AE6BC4-C6C1-42A8-908B-B33518001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54228"/>
              </p:ext>
            </p:extLst>
          </p:nvPr>
        </p:nvGraphicFramePr>
        <p:xfrm>
          <a:off x="3601943" y="3252568"/>
          <a:ext cx="1726828" cy="1366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41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81810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6,95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2,25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2816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1,15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graphicFrame>
        <p:nvGraphicFramePr>
          <p:cNvPr id="18" name="Tabella 3">
            <a:extLst>
              <a:ext uri="{FF2B5EF4-FFF2-40B4-BE49-F238E27FC236}">
                <a16:creationId xmlns:a16="http://schemas.microsoft.com/office/drawing/2014/main" id="{B5E3282D-B45E-467A-BC92-8821150B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13145"/>
              </p:ext>
            </p:extLst>
          </p:nvPr>
        </p:nvGraphicFramePr>
        <p:xfrm>
          <a:off x="6123267" y="3246804"/>
          <a:ext cx="1726828" cy="136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414">
                  <a:extLst>
                    <a:ext uri="{9D8B030D-6E8A-4147-A177-3AD203B41FA5}">
                      <a16:colId xmlns:a16="http://schemas.microsoft.com/office/drawing/2014/main" val="1419607130"/>
                    </a:ext>
                  </a:extLst>
                </a:gridCol>
                <a:gridCol w="863414">
                  <a:extLst>
                    <a:ext uri="{9D8B030D-6E8A-4147-A177-3AD203B41FA5}">
                      <a16:colId xmlns:a16="http://schemas.microsoft.com/office/drawing/2014/main" val="3009285935"/>
                    </a:ext>
                  </a:extLst>
                </a:gridCol>
              </a:tblGrid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TASK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87398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RAD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9,6</a:t>
                      </a:r>
                      <a:endParaRPr lang="it-IT" sz="140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52757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SDD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2,65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27431"/>
                  </a:ext>
                </a:extLst>
              </a:tr>
              <a:tr h="341579"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Testing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Garamond"/>
                        </a:rPr>
                        <a:t>2,15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134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8E4235-2D3C-4A9E-92C9-DD0FE627F03B}"/>
              </a:ext>
            </a:extLst>
          </p:cNvPr>
          <p:cNvSpPr txBox="1"/>
          <p:nvPr/>
        </p:nvSpPr>
        <p:spPr>
          <a:xfrm>
            <a:off x="3123502" y="121092"/>
            <a:ext cx="358636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Ore</a:t>
            </a:r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 </a:t>
            </a:r>
            <a:r>
              <a:rPr lang="it-IT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di</a:t>
            </a:r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 </a:t>
            </a:r>
            <a:r>
              <a:rPr lang="it-IT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lavoro</a:t>
            </a: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AA588B-A2F8-450D-B000-1B7A88A29A84}"/>
              </a:ext>
            </a:extLst>
          </p:cNvPr>
          <p:cNvSpPr txBox="1"/>
          <p:nvPr/>
        </p:nvSpPr>
        <p:spPr>
          <a:xfrm>
            <a:off x="537376" y="1082778"/>
            <a:ext cx="167180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ANNAMARIA BASILE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3E7D807-C1AD-4502-9A74-19FA070AE802}"/>
              </a:ext>
            </a:extLst>
          </p:cNvPr>
          <p:cNvSpPr txBox="1"/>
          <p:nvPr/>
        </p:nvSpPr>
        <p:spPr>
          <a:xfrm>
            <a:off x="2569507" y="1082778"/>
            <a:ext cx="192853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ANGELA DE MARTINO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D0710C5-A01C-4BA0-A0BF-1B10BBAF8728}"/>
              </a:ext>
            </a:extLst>
          </p:cNvPr>
          <p:cNvSpPr txBox="1"/>
          <p:nvPr/>
        </p:nvSpPr>
        <p:spPr>
          <a:xfrm>
            <a:off x="1510431" y="2904536"/>
            <a:ext cx="139749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MATTIA SAPERE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79F82C-E13E-44E7-8E76-D8AD85B88121}"/>
              </a:ext>
            </a:extLst>
          </p:cNvPr>
          <p:cNvSpPr txBox="1"/>
          <p:nvPr/>
        </p:nvSpPr>
        <p:spPr>
          <a:xfrm>
            <a:off x="3946757" y="2904536"/>
            <a:ext cx="1093075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FABIO SIEPE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EBE64C2-31B8-4CB9-B1EF-36E0FDD15CF7}"/>
              </a:ext>
            </a:extLst>
          </p:cNvPr>
          <p:cNvSpPr txBox="1"/>
          <p:nvPr/>
        </p:nvSpPr>
        <p:spPr>
          <a:xfrm>
            <a:off x="6078660" y="2904535"/>
            <a:ext cx="185907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MARIKA SPAGNA ZITO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0A4F30-532E-4D8A-932F-85FB942D754D}"/>
              </a:ext>
            </a:extLst>
          </p:cNvPr>
          <p:cNvSpPr txBox="1"/>
          <p:nvPr/>
        </p:nvSpPr>
        <p:spPr>
          <a:xfrm>
            <a:off x="4911025" y="1080093"/>
            <a:ext cx="13853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ELPIDIO MAZZA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F6D8F77-4307-4EBD-A193-4D68AC570BBD}"/>
              </a:ext>
            </a:extLst>
          </p:cNvPr>
          <p:cNvSpPr txBox="1"/>
          <p:nvPr/>
        </p:nvSpPr>
        <p:spPr>
          <a:xfrm>
            <a:off x="7044212" y="1080092"/>
            <a:ext cx="1405962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>
                <a:latin typeface="Garamond" panose="02020404030301010803" pitchFamily="18" charset="0"/>
              </a:rPr>
              <a:t>KEVIN PACIFICO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5F4F0FC6-F18E-4DBA-A709-990A289B7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62" y="191111"/>
            <a:ext cx="459089" cy="444050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12E357D8-17F8-45D3-9FB2-2BD4CD356B10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AB788614-7570-452F-8FB2-3CC4AF4C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4A508012-3696-4923-803A-0E66D8EA2A26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974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420" y="92844"/>
            <a:ext cx="2401159" cy="647063"/>
          </a:xfrm>
          <a:ln>
            <a:solidFill>
              <a:schemeClr val="bg1"/>
            </a:solidFill>
          </a:ln>
        </p:spPr>
        <p:txBody>
          <a:bodyPr lIns="91440" tIns="45720" rIns="91440" bIns="45720" anchor="ctr"/>
          <a:lstStyle/>
          <a:p>
            <a:r>
              <a:rPr lang="en-US" altLang="ko-KR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Retrospective</a:t>
            </a:r>
            <a:endParaRPr lang="en-US" altLang="ko-KR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72703"/>
              </p:ext>
            </p:extLst>
          </p:nvPr>
        </p:nvGraphicFramePr>
        <p:xfrm>
          <a:off x="188541" y="966180"/>
          <a:ext cx="1662116" cy="398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What worked or went well?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9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377">
                <a:tc>
                  <a:txBody>
                    <a:bodyPr/>
                    <a:lstStyle/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La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collaborazione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tra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i</a:t>
                      </a:r>
                      <a:endParaRPr lang="it-IT" err="1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 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membri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del</a:t>
                      </a:r>
                      <a:r>
                        <a:rPr lang="en-US" altLang="ko-KR" sz="1000" b="1" baseline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team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è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stata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coordinata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 e </a:t>
                      </a:r>
                      <a:r>
                        <a:rPr lang="en-US" altLang="ko-KR" sz="1000" b="1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continuativa</a:t>
                      </a:r>
                      <a:r>
                        <a:rPr lang="en-US" altLang="ko-KR" sz="1000" b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  <a:cs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Il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carico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di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lavoro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è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stato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partizionato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in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maniera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equa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.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26998"/>
                  </a:ext>
                </a:extLst>
              </a:tr>
              <a:tr h="851858"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Il team ha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lavorato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in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maniera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proattiva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reagendo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bene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anche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a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revisioni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inaspettate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dei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documenti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.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81086"/>
                  </a:ext>
                </a:extLst>
              </a:tr>
              <a:tr h="711679"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La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qualità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degli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artefatti</a:t>
                      </a:r>
                      <a:endParaRPr lang="en-US" altLang="ko-KR" sz="1000" b="1" baseline="0" err="1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prodotti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in tempi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ristetti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risulta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essere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 di </a:t>
                      </a: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buona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 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baseline="0" noProof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qualità</a:t>
                      </a:r>
                      <a:r>
                        <a:rPr lang="en-US" sz="1000" b="1" i="0" u="none" strike="noStrike" baseline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Garamond"/>
                        </a:rPr>
                        <a:t>.</a:t>
                      </a:r>
                      <a:endParaRPr lang="en-US" altLang="ko-KR" sz="1000" b="1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Garamond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704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1650"/>
              </p:ext>
            </p:extLst>
          </p:nvPr>
        </p:nvGraphicFramePr>
        <p:xfrm>
          <a:off x="2483303" y="966107"/>
          <a:ext cx="1823864" cy="241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What went less well?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108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Una </a:t>
                      </a:r>
                      <a:r>
                        <a:rPr lang="en-US" altLang="ko-KR" sz="1050" b="1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scadenza</a:t>
                      </a:r>
                      <a:r>
                        <a:rPr lang="en-US" altLang="ko-KR" sz="105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 non è </a:t>
                      </a:r>
                      <a:r>
                        <a:rPr lang="en-US" altLang="ko-KR" sz="1050" b="1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stata</a:t>
                      </a:r>
                      <a:endParaRPr lang="it-IT" err="1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altLang="ko-KR" sz="105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 </a:t>
                      </a:r>
                      <a:r>
                        <a:rPr lang="en-US" altLang="ko-KR" sz="1050" b="1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rispettata</a:t>
                      </a:r>
                      <a:r>
                        <a:rPr lang="en-US" altLang="ko-KR" sz="105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  <a:cs typeface="Arial"/>
                        </a:rPr>
                        <a:t>.</a:t>
                      </a:r>
                    </a:p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altLang="ko-KR" sz="1050" b="1">
                        <a:solidFill>
                          <a:schemeClr val="accent5">
                            <a:lumMod val="75000"/>
                          </a:schemeClr>
                        </a:solidFill>
                        <a:latin typeface="Garamond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57"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5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Drive </a:t>
                      </a:r>
                      <a:r>
                        <a:rPr lang="en-US" sz="1050" b="1" i="0" u="none" strike="noStrike" noProof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condiviso</a:t>
                      </a:r>
                      <a:r>
                        <a:rPr lang="en-US" sz="105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 poco</a:t>
                      </a:r>
                      <a:endParaRPr lang="en-US" altLang="ko-KR" sz="1050" b="1">
                        <a:solidFill>
                          <a:schemeClr val="accent5">
                            <a:lumMod val="75000"/>
                          </a:schemeClr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 </a:t>
                      </a:r>
                      <a:r>
                        <a:rPr lang="en-US" sz="1050" b="1" i="0" u="none" strike="noStrike" noProof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ordinato</a:t>
                      </a:r>
                      <a:r>
                        <a:rPr lang="en-US" sz="105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Garamond"/>
                        </a:rPr>
                        <a:t>.</a:t>
                      </a:r>
                      <a:endParaRPr lang="en-US" altLang="ko-KR" sz="1050" b="1">
                        <a:solidFill>
                          <a:schemeClr val="accent5">
                            <a:lumMod val="75000"/>
                          </a:schemeClr>
                        </a:solidFill>
                        <a:latin typeface="Garamond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5726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72058"/>
              </p:ext>
            </p:extLst>
          </p:nvPr>
        </p:nvGraphicFramePr>
        <p:xfrm>
          <a:off x="4832684" y="966180"/>
          <a:ext cx="1823864" cy="2409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Garamond"/>
                          <a:cs typeface="Arial"/>
                        </a:rPr>
                        <a:t>What could be improved?</a:t>
                      </a:r>
                      <a:endParaRPr lang="ko-KR" altLang="en-US" sz="1400" b="1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Garamond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9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Possiamo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migliorare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 </a:t>
                      </a: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la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comunicazione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94"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Possiamo</a:t>
                      </a: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migliorare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 </a:t>
                      </a: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nell’utilizzo</a:t>
                      </a: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 di uno standard 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comune</a:t>
                      </a: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 per la </a:t>
                      </a: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realizzazione</a:t>
                      </a: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 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dei</a:t>
                      </a: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Garamond"/>
                        </a:rPr>
                        <a:t> </a:t>
                      </a:r>
                      <a:r>
                        <a:rPr lang="en-US" sz="1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documenti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1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13711"/>
              </p:ext>
            </p:extLst>
          </p:nvPr>
        </p:nvGraphicFramePr>
        <p:xfrm>
          <a:off x="7101874" y="966180"/>
          <a:ext cx="1823864" cy="1855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1">
                          <a:solidFill>
                            <a:schemeClr val="accent5"/>
                          </a:solidFill>
                          <a:latin typeface="Garamond"/>
                          <a:cs typeface="Arial"/>
                        </a:rPr>
                        <a:t>What do we want to try next?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15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377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I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titoli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dei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documenti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saranno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 tutti con </a:t>
                      </a:r>
                      <a:r>
                        <a:rPr lang="en-US" altLang="ko-KR" sz="1000" b="1" err="1">
                          <a:solidFill>
                            <a:schemeClr val="bg1"/>
                          </a:solidFill>
                          <a:latin typeface="Garamond"/>
                          <a:cs typeface="Arial"/>
                        </a:rPr>
                        <a:t>l’identificativo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Garamond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Elemento grafico 4" descr="Casella di controllo selezionata con riempimento a tinta unita">
            <a:extLst>
              <a:ext uri="{FF2B5EF4-FFF2-40B4-BE49-F238E27FC236}">
                <a16:creationId xmlns:a16="http://schemas.microsoft.com/office/drawing/2014/main" id="{93550F31-4721-4B0A-9A6D-8D2A86084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52" y="1395897"/>
            <a:ext cx="726877" cy="726877"/>
          </a:xfrm>
          <a:prstGeom prst="rect">
            <a:avLst/>
          </a:prstGeom>
        </p:spPr>
      </p:pic>
      <p:pic>
        <p:nvPicPr>
          <p:cNvPr id="5" name="Elemento grafico 5" descr="Casella di controllo spuntata con riempimento a tinta unita">
            <a:extLst>
              <a:ext uri="{FF2B5EF4-FFF2-40B4-BE49-F238E27FC236}">
                <a16:creationId xmlns:a16="http://schemas.microsoft.com/office/drawing/2014/main" id="{5495C8AE-EAB1-4CB2-A2B9-3C5BA8D5D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799" y="1395897"/>
            <a:ext cx="726877" cy="726877"/>
          </a:xfrm>
          <a:prstGeom prst="rect">
            <a:avLst/>
          </a:prstGeom>
        </p:spPr>
      </p:pic>
      <p:pic>
        <p:nvPicPr>
          <p:cNvPr id="7" name="Elemento grafico 7" descr="Grafico a barre con andamento ascendente con riempimento a tinta unita">
            <a:extLst>
              <a:ext uri="{FF2B5EF4-FFF2-40B4-BE49-F238E27FC236}">
                <a16:creationId xmlns:a16="http://schemas.microsoft.com/office/drawing/2014/main" id="{B71CE271-2F3D-45E9-9491-85D7336B1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008" y="1491147"/>
            <a:ext cx="584002" cy="543181"/>
          </a:xfrm>
          <a:prstGeom prst="rect">
            <a:avLst/>
          </a:prstGeom>
        </p:spPr>
      </p:pic>
      <p:pic>
        <p:nvPicPr>
          <p:cNvPr id="16" name="Elemento grafico 16" descr="Appunti con riempimento a tinta unita">
            <a:extLst>
              <a:ext uri="{FF2B5EF4-FFF2-40B4-BE49-F238E27FC236}">
                <a16:creationId xmlns:a16="http://schemas.microsoft.com/office/drawing/2014/main" id="{E08F29C7-54C4-44A4-9BA9-B7A2EF335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071" y="1495177"/>
            <a:ext cx="522771" cy="542756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8C63211-FE1A-429A-B036-322B990262D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DE8780A-BAF4-4C94-81A2-A4AC27B8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3450F6B-42CA-44B9-9DE8-8152CCEB468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199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309E2-9C65-48F0-A375-98D5E3C9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13" y="1819056"/>
            <a:ext cx="7723364" cy="1868104"/>
          </a:xfrm>
          <a:ln>
            <a:solidFill>
              <a:schemeClr val="bg1"/>
            </a:solidFill>
          </a:ln>
        </p:spPr>
        <p:txBody>
          <a:bodyPr lIns="91440" tIns="45720" rIns="91440" bIns="45720" anchor="ctr"/>
          <a:lstStyle/>
          <a:p>
            <a:pPr algn="ctr"/>
            <a:r>
              <a:rPr lang="it-IT" sz="3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FINE </a:t>
            </a:r>
            <a:b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</a:br>
            <a:b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</a:br>
            <a:r>
              <a:rPr lang="it-IT" sz="3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GRAZIE PER L’ATTENZIONE!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5509916-947E-4568-A5DF-BEA3743D51B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40F40B7-5089-46CC-B024-8A9E6A275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7A4F3C1-693F-4D9A-B60D-76C1B817ECCC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23105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58CD4E0-186E-41BD-A79E-427A2C5BF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90568"/>
              </p:ext>
            </p:extLst>
          </p:nvPr>
        </p:nvGraphicFramePr>
        <p:xfrm>
          <a:off x="163551" y="977311"/>
          <a:ext cx="8839200" cy="33368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94503">
                  <a:extLst>
                    <a:ext uri="{9D8B030D-6E8A-4147-A177-3AD203B41FA5}">
                      <a16:colId xmlns:a16="http://schemas.microsoft.com/office/drawing/2014/main" val="1157371310"/>
                    </a:ext>
                  </a:extLst>
                </a:gridCol>
                <a:gridCol w="3294032">
                  <a:extLst>
                    <a:ext uri="{9D8B030D-6E8A-4147-A177-3AD203B41FA5}">
                      <a16:colId xmlns:a16="http://schemas.microsoft.com/office/drawing/2014/main" val="4248615601"/>
                    </a:ext>
                  </a:extLst>
                </a:gridCol>
                <a:gridCol w="1838309">
                  <a:extLst>
                    <a:ext uri="{9D8B030D-6E8A-4147-A177-3AD203B41FA5}">
                      <a16:colId xmlns:a16="http://schemas.microsoft.com/office/drawing/2014/main" val="834948657"/>
                    </a:ext>
                  </a:extLst>
                </a:gridCol>
                <a:gridCol w="1424689">
                  <a:extLst>
                    <a:ext uri="{9D8B030D-6E8A-4147-A177-3AD203B41FA5}">
                      <a16:colId xmlns:a16="http://schemas.microsoft.com/office/drawing/2014/main" val="3019758328"/>
                    </a:ext>
                  </a:extLst>
                </a:gridCol>
                <a:gridCol w="1087667">
                  <a:extLst>
                    <a:ext uri="{9D8B030D-6E8A-4147-A177-3AD203B41FA5}">
                      <a16:colId xmlns:a16="http://schemas.microsoft.com/office/drawing/2014/main" val="1990061828"/>
                    </a:ext>
                  </a:extLst>
                </a:gridCol>
              </a:tblGrid>
              <a:tr h="479364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ID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Requisito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Nome Breve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Priorità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Status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22887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/>
                        </a:rPr>
                        <a:t>RF_OSD_01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L'operatore deve poter schedulare una nuova seduta.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SchedulazioneSedute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3589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RNF_PR_03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Il sistema deve avere mediamente un </a:t>
                      </a:r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uptime</a:t>
                      </a: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 di 22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ore al giorno ed un </a:t>
                      </a:r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downtime</a:t>
                      </a: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 di 2 ore al giorno.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Prestazioni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05168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RNF_US_01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Il sistema deve prevedere bottoni con testo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auto-esplicativo, in modo da indicare chiaramente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l’azione che si eseguirà </a:t>
                      </a:r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cliccandolo</a:t>
                      </a: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Usabilità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0738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PR_IM_03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La grafica del sito sarà sviluppata tramite il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framework Bootstrap.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Implementazione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66591"/>
                  </a:ext>
                </a:extLst>
              </a:tr>
              <a:tr h="53976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PR_IN_01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Il sistema presenta riferimenti al sito dell’Ente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Nazionale Ricerca Sangue tramite un link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ipertestuale.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Interfaccia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190536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DECE65-7A08-40A6-BE73-24AC8F4128E1}"/>
              </a:ext>
            </a:extLst>
          </p:cNvPr>
          <p:cNvSpPr txBox="1"/>
          <p:nvPr/>
        </p:nvSpPr>
        <p:spPr>
          <a:xfrm>
            <a:off x="1693126" y="223178"/>
            <a:ext cx="575774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Noto Sans" panose="020B0502040504020204" pitchFamily="34"/>
                <a:cs typeface="+mj-cs"/>
              </a:rPr>
              <a:t>Requisiti funzionali e non funzionali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49CB7C4-6CB7-48B4-913C-3C558FC1E7B4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6FC0D34-C477-4875-8F62-CC31F6060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1D38798-C0AB-4355-A6BF-8DDDD8182E35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69348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01583B-0965-45A4-99C4-FF69070C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723" y="211314"/>
            <a:ext cx="3011802" cy="445863"/>
          </a:xfrm>
          <a:ln>
            <a:solidFill>
              <a:srgbClr val="FFFFFF"/>
            </a:solidFill>
          </a:ln>
        </p:spPr>
        <p:txBody>
          <a:bodyPr lIns="91440" tIns="45720" rIns="91440" bIns="45720" anchor="ctr"/>
          <a:lstStyle/>
          <a:p>
            <a:r>
              <a:rPr lang="it-IT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Noto Sans"/>
                <a:cs typeface="+mj-cs"/>
              </a:rPr>
              <a:t>Use case </a:t>
            </a:r>
            <a:r>
              <a:rPr lang="it-IT" sz="280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Noto Sans"/>
                <a:cs typeface="+mj-cs"/>
              </a:rPr>
              <a:t>diagram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EBC8139-6238-48F0-8AAB-C550482B6EBC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627EADC-23D6-4E18-AF5E-C2EC0235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05AEA4FB-F0D1-42CD-83FA-1FE580954D8B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pic>
        <p:nvPicPr>
          <p:cNvPr id="6" name="Immagine 6">
            <a:extLst>
              <a:ext uri="{FF2B5EF4-FFF2-40B4-BE49-F238E27FC236}">
                <a16:creationId xmlns:a16="http://schemas.microsoft.com/office/drawing/2014/main" id="{F3768591-CD1C-485F-8A7A-4035650E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570" y="1082886"/>
            <a:ext cx="5267224" cy="33050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A1031F2-3DB3-41B8-B929-7E1905B84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45" y="1937304"/>
            <a:ext cx="3353598" cy="14937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606A907E-38FB-4B13-8250-8D5A8955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39" y="3512040"/>
            <a:ext cx="3361117" cy="14707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A71FC8A5-8006-4795-AEB0-8A5502F84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18" y="38279"/>
            <a:ext cx="3270695" cy="18388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94281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3739A67-A26B-4F0A-827F-20712EFAC85D}"/>
              </a:ext>
            </a:extLst>
          </p:cNvPr>
          <p:cNvSpPr txBox="1">
            <a:spLocks/>
          </p:cNvSpPr>
          <p:nvPr/>
        </p:nvSpPr>
        <p:spPr>
          <a:xfrm>
            <a:off x="2391782" y="1069006"/>
            <a:ext cx="2903342" cy="923926"/>
          </a:xfrm>
          <a:ln>
            <a:solidFill>
              <a:srgbClr val="E7ECF9"/>
            </a:solidFill>
          </a:ln>
        </p:spPr>
        <p:txBody>
          <a:bodyPr anchor="b"/>
          <a:lstStyle>
            <a:lvl1pPr algn="ctr" defTabSz="914400" rtl="0" eaLnBrk="1" latinLnBrk="1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2800">
              <a:latin typeface="Garamond" panose="02020404030301010803" pitchFamily="18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549D5AE-28B1-471E-B323-EE02B54F7ED9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0F573D0-BE2F-40B6-8E6B-3E7A5D75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AA51867-CFC2-4E83-9900-EFB7C241CBE9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2BD6A0-5C0A-41EE-A7C6-2AC29148ABBA}"/>
              </a:ext>
            </a:extLst>
          </p:cNvPr>
          <p:cNvSpPr txBox="1"/>
          <p:nvPr/>
        </p:nvSpPr>
        <p:spPr>
          <a:xfrm>
            <a:off x="3025698" y="150889"/>
            <a:ext cx="309260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Noto Sans"/>
                <a:cs typeface="+mj-cs"/>
              </a:rPr>
              <a:t>Diagramma entità</a:t>
            </a:r>
          </a:p>
        </p:txBody>
      </p:sp>
      <p:pic>
        <p:nvPicPr>
          <p:cNvPr id="2" name="Immagine 2" descr="Immagine che contiene testo, segnale, screenshot, parecchi&#10;&#10;Descrizione generata automaticamente">
            <a:extLst>
              <a:ext uri="{FF2B5EF4-FFF2-40B4-BE49-F238E27FC236}">
                <a16:creationId xmlns:a16="http://schemas.microsoft.com/office/drawing/2014/main" id="{FC7B20DE-F5F2-4981-BB1C-00FEDCD5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127" y="877623"/>
            <a:ext cx="5633746" cy="40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239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588E1-5953-4CD3-A174-932B31EE9355}"/>
              </a:ext>
            </a:extLst>
          </p:cNvPr>
          <p:cNvSpPr txBox="1"/>
          <p:nvPr/>
        </p:nvSpPr>
        <p:spPr>
          <a:xfrm>
            <a:off x="3475463" y="90883"/>
            <a:ext cx="21930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Noto Sans"/>
                <a:cs typeface="+mj-cs"/>
              </a:rPr>
              <a:t>Design goals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08831CE-FD14-4217-97F9-CF18DFBE798E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BF1BFD1-66C8-4B94-9108-DA74D626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3C97DFB-5792-4579-86A7-571094ED4A1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9B5BC7BA-97FF-4934-830F-CF82D17F9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2049"/>
              </p:ext>
            </p:extLst>
          </p:nvPr>
        </p:nvGraphicFramePr>
        <p:xfrm>
          <a:off x="100786" y="800657"/>
          <a:ext cx="8942427" cy="3291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65012629"/>
                    </a:ext>
                  </a:extLst>
                </a:gridCol>
                <a:gridCol w="1735634">
                  <a:extLst>
                    <a:ext uri="{9D8B030D-6E8A-4147-A177-3AD203B41FA5}">
                      <a16:colId xmlns:a16="http://schemas.microsoft.com/office/drawing/2014/main" val="2470459224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3112724825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901186450"/>
                    </a:ext>
                  </a:extLst>
                </a:gridCol>
                <a:gridCol w="1374851">
                  <a:extLst>
                    <a:ext uri="{9D8B030D-6E8A-4147-A177-3AD203B41FA5}">
                      <a16:colId xmlns:a16="http://schemas.microsoft.com/office/drawing/2014/main" val="484200136"/>
                    </a:ext>
                  </a:extLst>
                </a:gridCol>
                <a:gridCol w="1488542">
                  <a:extLst>
                    <a:ext uri="{9D8B030D-6E8A-4147-A177-3AD203B41FA5}">
                      <a16:colId xmlns:a16="http://schemas.microsoft.com/office/drawing/2014/main" val="3243220216"/>
                    </a:ext>
                  </a:extLst>
                </a:gridCol>
              </a:tblGrid>
              <a:tr h="479364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Priorità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ID Design Goal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Descrizione design goal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Categoria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Origine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Trade off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15826"/>
                  </a:ext>
                </a:extLst>
              </a:tr>
              <a:tr h="412807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DG_1.1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Tempo di risposta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Il sistema deve avere un tempo di risposta inferiore ai 7 secondi e l’installazione del sistema</a:t>
                      </a:r>
                      <a:endParaRPr lang="it-IT"/>
                    </a:p>
                    <a:p>
                      <a:pPr lvl="0">
                        <a:buNone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 richiede al massimo15 minuti.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RNF_PR_02</a:t>
                      </a:r>
                    </a:p>
                    <a:p>
                      <a:pPr marL="0" algn="l" defTabSz="914400" rtl="0" eaLnBrk="1" latinLnBrk="1" hangingPunct="1"/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PR_PA_04</a:t>
                      </a:r>
                    </a:p>
                  </a:txBody>
                  <a:tcPr>
                    <a:solidFill>
                      <a:srgbClr val="CCD7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Tempo di risposta vs Robustezza</a:t>
                      </a:r>
                    </a:p>
                    <a:p>
                      <a:endParaRPr lang="it-IT" sz="120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CCD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259685"/>
                  </a:ext>
                </a:extLst>
              </a:tr>
              <a:tr h="511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DG_1.2</a:t>
                      </a:r>
                    </a:p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Throughput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 picchi di carico, fino a circa</a:t>
                      </a:r>
                      <a:endParaRPr lang="it-IT">
                        <a:latin typeface="Garamond"/>
                      </a:endParaRPr>
                    </a:p>
                    <a:p>
                      <a:pPr lvl="0">
                        <a:buNone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 1000 utenti simultaneamente</a:t>
                      </a:r>
                    </a:p>
                    <a:p>
                      <a:pPr lvl="0">
                        <a:buNone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 collegati, devono essere gestiti dal sistema senza rallentamenti, garantendo fluidità e una</a:t>
                      </a:r>
                      <a:endParaRPr lang="it-IT"/>
                    </a:p>
                    <a:p>
                      <a:pPr lvl="0">
                        <a:buNone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 latenza molto bassa.</a:t>
                      </a:r>
                      <a:endParaRPr lang="it-IT"/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RNF_PR_01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850294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it-IT" sz="1200">
                          <a:latin typeface="Garamond"/>
                        </a:rPr>
                        <a:t>Alta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DG_2.2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Disponibilità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Il sistema deve avere un up-time di 22 ore al giorno ed un down-time di 2 ore al giorno.</a:t>
                      </a: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kern="120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Dependability</a:t>
                      </a:r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RNF_PR_03</a:t>
                      </a:r>
                    </a:p>
                    <a:p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Disponibilità vs </a:t>
                      </a:r>
                      <a:br>
                        <a:rPr lang="it-IT" sz="1200" kern="1200">
                          <a:solidFill>
                            <a:srgbClr val="000000"/>
                          </a:solidFill>
                          <a:latin typeface="Garamond"/>
                          <a:ea typeface="+mn-ea"/>
                          <a:cs typeface="+mn-cs"/>
                        </a:rPr>
                      </a:br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/>
                          <a:ea typeface="+mn-ea"/>
                          <a:cs typeface="+mn-cs"/>
                        </a:rPr>
                        <a:t>tolleranza ai guasti</a:t>
                      </a:r>
                    </a:p>
                    <a:p>
                      <a:endParaRPr lang="it-IT" sz="1200" kern="120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1319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0">
            <a:extLst>
              <a:ext uri="{FF2B5EF4-FFF2-40B4-BE49-F238E27FC236}">
                <a16:creationId xmlns:a16="http://schemas.microsoft.com/office/drawing/2014/main" id="{51354CA6-A4A1-424B-AF29-61FA1B5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2" y="614469"/>
            <a:ext cx="4806042" cy="42889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4970F6-B335-483C-A693-3A75060C25A1}"/>
              </a:ext>
            </a:extLst>
          </p:cNvPr>
          <p:cNvSpPr txBox="1"/>
          <p:nvPr/>
        </p:nvSpPr>
        <p:spPr>
          <a:xfrm>
            <a:off x="1122203" y="1439981"/>
            <a:ext cx="3487183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>
                <a:ea typeface="+mn-lt"/>
                <a:cs typeface="+mn-lt"/>
              </a:rPr>
              <a:t>In qualità di</a:t>
            </a:r>
            <a:r>
              <a:rPr lang="it-IT" sz="1600"/>
              <a:t> </a:t>
            </a:r>
            <a:r>
              <a:rPr lang="it-IT" sz="1600">
                <a:ea typeface="+mn-lt"/>
                <a:cs typeface="+mn-lt"/>
              </a:rPr>
              <a:t>Operatore di sede</a:t>
            </a:r>
            <a:endParaRPr lang="it-IT" sz="1600">
              <a:ea typeface="Arial Unicode MS"/>
              <a:cs typeface="+mn-lt"/>
            </a:endParaRPr>
          </a:p>
          <a:p>
            <a:r>
              <a:rPr lang="it-IT" sz="1600">
                <a:ea typeface="+mn-lt"/>
                <a:cs typeface="+mn-lt"/>
              </a:rPr>
              <a:t>locale</a:t>
            </a:r>
            <a:endParaRPr lang="it-IT" sz="1600">
              <a:cs typeface="Arial"/>
            </a:endParaRPr>
          </a:p>
          <a:p>
            <a:r>
              <a:rPr lang="it-IT" b="1">
                <a:ea typeface="+mn-lt"/>
                <a:cs typeface="+mn-lt"/>
              </a:rPr>
              <a:t>Io vorrei..</a:t>
            </a:r>
            <a:r>
              <a:rPr lang="it-IT" sz="1600" b="1"/>
              <a:t> </a:t>
            </a:r>
            <a:r>
              <a:rPr lang="it-IT" sz="1600">
                <a:ea typeface="+mn-lt"/>
                <a:cs typeface="+mn-lt"/>
              </a:rPr>
              <a:t>poter schedulare una</a:t>
            </a:r>
            <a:endParaRPr lang="it-IT" sz="1600">
              <a:ea typeface="Arial Unicode MS"/>
              <a:cs typeface="+mn-lt"/>
            </a:endParaRPr>
          </a:p>
          <a:p>
            <a:r>
              <a:rPr lang="it-IT" sz="1600">
                <a:ea typeface="+mn-lt"/>
                <a:cs typeface="+mn-lt"/>
              </a:rPr>
              <a:t>nuova seduta</a:t>
            </a:r>
            <a:endParaRPr lang="it-IT" sz="1600">
              <a:cs typeface="Arial"/>
            </a:endParaRPr>
          </a:p>
          <a:p>
            <a:r>
              <a:rPr lang="it-IT" b="1">
                <a:ea typeface="+mn-lt"/>
                <a:cs typeface="+mn-lt"/>
              </a:rPr>
              <a:t>In modo da..</a:t>
            </a:r>
            <a:r>
              <a:rPr lang="it-IT" sz="2000" b="1"/>
              <a:t> </a:t>
            </a:r>
            <a:r>
              <a:rPr lang="it-IT" sz="1600">
                <a:ea typeface="+mn-lt"/>
                <a:cs typeface="+mn-lt"/>
              </a:rPr>
              <a:t>Poter far partecipare</a:t>
            </a:r>
            <a:endParaRPr lang="it-IT" sz="1600">
              <a:solidFill>
                <a:srgbClr val="FFFFFF"/>
              </a:solidFill>
              <a:ea typeface="Arial Unicode MS"/>
              <a:cs typeface="+mn-lt"/>
            </a:endParaRPr>
          </a:p>
          <a:p>
            <a:r>
              <a:rPr lang="it-IT" sz="1600">
                <a:ea typeface="+mn-lt"/>
                <a:cs typeface="+mn-lt"/>
              </a:rPr>
              <a:t>alla seduta il donatore direttamente </a:t>
            </a:r>
            <a:endParaRPr lang="it-IT" sz="1600">
              <a:solidFill>
                <a:srgbClr val="FFFFFF"/>
              </a:solidFill>
              <a:ea typeface="Arial Unicode MS"/>
              <a:cs typeface="+mn-lt"/>
            </a:endParaRPr>
          </a:p>
          <a:p>
            <a:r>
              <a:rPr lang="it-IT" sz="1600">
                <a:ea typeface="+mn-lt"/>
                <a:cs typeface="+mn-lt"/>
              </a:rPr>
              <a:t>dalla piattaforma</a:t>
            </a:r>
            <a:r>
              <a:rPr lang="it-IT" sz="16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it-IT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97B395-D9FB-4542-9016-70E83A686D4D}"/>
              </a:ext>
            </a:extLst>
          </p:cNvPr>
          <p:cNvSpPr txBox="1"/>
          <p:nvPr/>
        </p:nvSpPr>
        <p:spPr>
          <a:xfrm>
            <a:off x="5234836" y="1805191"/>
            <a:ext cx="345473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buAutoNum type="arabicPeriod"/>
            </a:pPr>
            <a:r>
              <a:rPr lang="it-IT" sz="2000" b="1" kern="150">
                <a:solidFill>
                  <a:srgbClr val="000000"/>
                </a:solidFill>
                <a:latin typeface="Garamond"/>
                <a:cs typeface="Arial"/>
              </a:rPr>
              <a:t>RF_OSD_01:</a:t>
            </a:r>
            <a:r>
              <a:rPr lang="it-IT" sz="2000" kern="150">
                <a:solidFill>
                  <a:srgbClr val="000000"/>
                </a:solidFill>
                <a:latin typeface="Garamond"/>
                <a:cs typeface="Arial"/>
              </a:rPr>
              <a:t> </a:t>
            </a:r>
          </a:p>
          <a:p>
            <a:pPr lvl="1"/>
            <a:r>
              <a:rPr lang="it-IT" sz="2000" kern="150">
                <a:solidFill>
                  <a:srgbClr val="000000"/>
                </a:solidFill>
                <a:latin typeface="Garamond"/>
                <a:cs typeface="Arial"/>
              </a:rPr>
              <a:t>L’operatore deve poter</a:t>
            </a:r>
          </a:p>
          <a:p>
            <a:pPr lvl="1"/>
            <a:r>
              <a:rPr lang="it-IT" sz="2000" kern="150">
                <a:solidFill>
                  <a:srgbClr val="000000"/>
                </a:solidFill>
                <a:latin typeface="Garamond"/>
                <a:cs typeface="Arial"/>
              </a:rPr>
              <a:t>schedulare una nuova seduta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21EF71-5F61-4ADD-B964-C82086720B77}"/>
              </a:ext>
            </a:extLst>
          </p:cNvPr>
          <p:cNvSpPr txBox="1"/>
          <p:nvPr/>
        </p:nvSpPr>
        <p:spPr>
          <a:xfrm>
            <a:off x="2145571" y="141402"/>
            <a:ext cx="552381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Noto Sans"/>
              </a:rPr>
              <a:t>User Stories VS Requisiti funzionali 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4FA8C4E-E8D4-4F1A-BFB1-7D0166D1FF2F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7C748E1-C711-44E0-AD16-585C4A38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36CD900E-3E1D-4239-A786-6BBC58134883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0615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66D414BB-D495-4D80-9F3E-EC0BD257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7" y="842833"/>
            <a:ext cx="5400528" cy="403462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E54F95-5F89-48A3-BB50-2724415D349C}"/>
              </a:ext>
            </a:extLst>
          </p:cNvPr>
          <p:cNvSpPr txBox="1"/>
          <p:nvPr/>
        </p:nvSpPr>
        <p:spPr>
          <a:xfrm>
            <a:off x="1448858" y="173567"/>
            <a:ext cx="5362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7EF1F9-1029-4F0C-9D99-DCE27CBA69FA}"/>
              </a:ext>
            </a:extLst>
          </p:cNvPr>
          <p:cNvSpPr txBox="1"/>
          <p:nvPr/>
        </p:nvSpPr>
        <p:spPr>
          <a:xfrm>
            <a:off x="554567" y="88900"/>
            <a:ext cx="424074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Garamond"/>
                <a:ea typeface="+mn-lt"/>
                <a:cs typeface="+mn-lt"/>
              </a:rPr>
              <a:t>SD_UC_01 Login</a:t>
            </a:r>
            <a:endParaRPr lang="it-IT">
              <a:latin typeface="Garamond"/>
            </a:endParaRPr>
          </a:p>
          <a:p>
            <a:pPr algn="l"/>
            <a:endParaRPr lang="it-IT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77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4">
            <a:extLst>
              <a:ext uri="{FF2B5EF4-FFF2-40B4-BE49-F238E27FC236}">
                <a16:creationId xmlns:a16="http://schemas.microsoft.com/office/drawing/2014/main" id="{C876C308-CF74-430C-9903-BBF5264C8674}"/>
              </a:ext>
            </a:extLst>
          </p:cNvPr>
          <p:cNvGrpSpPr/>
          <p:nvPr/>
        </p:nvGrpSpPr>
        <p:grpSpPr>
          <a:xfrm>
            <a:off x="4859022" y="906097"/>
            <a:ext cx="2910738" cy="834231"/>
            <a:chOff x="4592236" y="5223977"/>
            <a:chExt cx="4061372" cy="1164009"/>
          </a:xfrm>
        </p:grpSpPr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EF0F689-69D4-42A6-AF2B-961F32DD54CF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7" name="자유형: 도형 71">
              <a:extLst>
                <a:ext uri="{FF2B5EF4-FFF2-40B4-BE49-F238E27FC236}">
                  <a16:creationId xmlns:a16="http://schemas.microsoft.com/office/drawing/2014/main" id="{EFCE8852-75B8-4159-AAC0-BAB24C8B3334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E0BD0C-7F04-4ACA-8C2E-FB4EAF47F59A}"/>
                </a:ext>
              </a:extLst>
            </p:cNvPr>
            <p:cNvGrpSpPr/>
            <p:nvPr/>
          </p:nvGrpSpPr>
          <p:grpSpPr>
            <a:xfrm>
              <a:off x="5511627" y="5656168"/>
              <a:ext cx="2616689" cy="268443"/>
              <a:chOff x="1688158" y="3440846"/>
              <a:chExt cx="1659706" cy="379529"/>
            </a:xfrm>
          </p:grpSpPr>
          <p:sp>
            <p:nvSpPr>
              <p:cNvPr id="52" name="Trapezoid 33">
                <a:extLst>
                  <a:ext uri="{FF2B5EF4-FFF2-40B4-BE49-F238E27FC236}">
                    <a16:creationId xmlns:a16="http://schemas.microsoft.com/office/drawing/2014/main" id="{612559DA-D794-43F2-8CB6-4F6D9C5F1ECF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Chord 52">
                <a:extLst>
                  <a:ext uri="{FF2B5EF4-FFF2-40B4-BE49-F238E27FC236}">
                    <a16:creationId xmlns:a16="http://schemas.microsoft.com/office/drawing/2014/main" id="{C882EEEE-5677-44C0-9A2A-5337BECF9929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Trapezoid 37">
                <a:extLst>
                  <a:ext uri="{FF2B5EF4-FFF2-40B4-BE49-F238E27FC236}">
                    <a16:creationId xmlns:a16="http://schemas.microsoft.com/office/drawing/2014/main" id="{4B956E4A-F9EB-44E5-AF21-C902D64188EA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DC19A5AA-19AA-45B7-B137-A2B2E72042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239B1677-DB40-4FE3-884D-71355EA76E79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A28F000-05F0-4FA2-BF2D-A38C09AB69E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3" name="Block Arc 15">
            <a:extLst>
              <a:ext uri="{FF2B5EF4-FFF2-40B4-BE49-F238E27FC236}">
                <a16:creationId xmlns:a16="http://schemas.microsoft.com/office/drawing/2014/main" id="{C0CCAD77-5B61-4BB7-9C9F-6D98C97F5D0E}"/>
              </a:ext>
            </a:extLst>
          </p:cNvPr>
          <p:cNvSpPr/>
          <p:nvPr/>
        </p:nvSpPr>
        <p:spPr>
          <a:xfrm rot="5400000" flipH="1">
            <a:off x="6876199" y="3630588"/>
            <a:ext cx="934736" cy="880374"/>
          </a:xfrm>
          <a:prstGeom prst="blockArc">
            <a:avLst>
              <a:gd name="adj1" fmla="val 10800000"/>
              <a:gd name="adj2" fmla="val 21325747"/>
              <a:gd name="adj3" fmla="val 2320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6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0102B3F3-C9FA-463E-962C-6A657756CEC2}"/>
              </a:ext>
            </a:extLst>
          </p:cNvPr>
          <p:cNvGrpSpPr/>
          <p:nvPr/>
        </p:nvGrpSpPr>
        <p:grpSpPr>
          <a:xfrm>
            <a:off x="1333513" y="2721228"/>
            <a:ext cx="6308449" cy="1406452"/>
            <a:chOff x="1005188" y="2745585"/>
            <a:chExt cx="6308449" cy="1406452"/>
          </a:xfrm>
        </p:grpSpPr>
        <p:sp>
          <p:nvSpPr>
            <p:cNvPr id="20" name="Block Arc 15">
              <a:extLst>
                <a:ext uri="{FF2B5EF4-FFF2-40B4-BE49-F238E27FC236}">
                  <a16:creationId xmlns:a16="http://schemas.microsoft.com/office/drawing/2014/main" id="{D69C377C-0CB6-4037-B9D2-2BFFCA94F26F}"/>
                </a:ext>
              </a:extLst>
            </p:cNvPr>
            <p:cNvSpPr/>
            <p:nvPr/>
          </p:nvSpPr>
          <p:spPr>
            <a:xfrm rot="5400000" flipH="1" flipV="1">
              <a:off x="964705" y="2786068"/>
              <a:ext cx="1097297" cy="1016331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21" name="그룹 88">
              <a:extLst>
                <a:ext uri="{FF2B5EF4-FFF2-40B4-BE49-F238E27FC236}">
                  <a16:creationId xmlns:a16="http://schemas.microsoft.com/office/drawing/2014/main" id="{1C115DB8-C733-4CE0-8F8E-0D32E888C066}"/>
                </a:ext>
              </a:extLst>
            </p:cNvPr>
            <p:cNvGrpSpPr/>
            <p:nvPr/>
          </p:nvGrpSpPr>
          <p:grpSpPr>
            <a:xfrm rot="10800000" flipH="1">
              <a:off x="1396344" y="3499273"/>
              <a:ext cx="5917293" cy="652764"/>
              <a:chOff x="1302685" y="4471958"/>
              <a:chExt cx="6420158" cy="655980"/>
            </a:xfrm>
            <a:solidFill>
              <a:schemeClr val="accent3"/>
            </a:solidFill>
          </p:grpSpPr>
          <p:sp>
            <p:nvSpPr>
              <p:cNvPr id="22" name="Rounded Rectangle 17">
                <a:extLst>
                  <a:ext uri="{FF2B5EF4-FFF2-40B4-BE49-F238E27FC236}">
                    <a16:creationId xmlns:a16="http://schemas.microsoft.com/office/drawing/2014/main" id="{A19F6FC1-A87F-452C-BEB0-276F445E502D}"/>
                  </a:ext>
                </a:extLst>
              </p:cNvPr>
              <p:cNvSpPr/>
              <p:nvPr/>
            </p:nvSpPr>
            <p:spPr>
              <a:xfrm rot="5400000" flipV="1">
                <a:off x="4330634" y="1754812"/>
                <a:ext cx="245250" cy="630114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23" name="그룹 90">
                <a:extLst>
                  <a:ext uri="{FF2B5EF4-FFF2-40B4-BE49-F238E27FC236}">
                    <a16:creationId xmlns:a16="http://schemas.microsoft.com/office/drawing/2014/main" id="{96033CDD-0C31-484D-B25E-924F9269C3AD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24" name="Rounded Rectangle 12">
                  <a:extLst>
                    <a:ext uri="{FF2B5EF4-FFF2-40B4-BE49-F238E27FC236}">
                      <a16:creationId xmlns:a16="http://schemas.microsoft.com/office/drawing/2014/main" id="{23DAC91A-3A17-4E12-848F-88FEC0A94157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5" name="Rounded Rectangle 13">
                  <a:extLst>
                    <a:ext uri="{FF2B5EF4-FFF2-40B4-BE49-F238E27FC236}">
                      <a16:creationId xmlns:a16="http://schemas.microsoft.com/office/drawing/2014/main" id="{2E5B8B34-DA3A-437B-BBBE-BDDDCDD48CB6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038456A3-1368-42EE-8896-6A55AF8844A2}"/>
              </a:ext>
            </a:extLst>
          </p:cNvPr>
          <p:cNvGrpSpPr/>
          <p:nvPr/>
        </p:nvGrpSpPr>
        <p:grpSpPr>
          <a:xfrm>
            <a:off x="1527550" y="1942881"/>
            <a:ext cx="5974924" cy="1387276"/>
            <a:chOff x="1311759" y="1949287"/>
            <a:chExt cx="5983465" cy="1344574"/>
          </a:xfrm>
        </p:grpSpPr>
        <p:sp>
          <p:nvSpPr>
            <p:cNvPr id="34" name="Block Arc 15">
              <a:extLst>
                <a:ext uri="{FF2B5EF4-FFF2-40B4-BE49-F238E27FC236}">
                  <a16:creationId xmlns:a16="http://schemas.microsoft.com/office/drawing/2014/main" id="{F4810B8B-B178-4765-8C33-54B42DA8FA96}"/>
                </a:ext>
              </a:extLst>
            </p:cNvPr>
            <p:cNvSpPr/>
            <p:nvPr/>
          </p:nvSpPr>
          <p:spPr>
            <a:xfrm rot="16200000" flipV="1">
              <a:off x="6293452" y="1973100"/>
              <a:ext cx="1025585" cy="977959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35" name="그룹 102">
              <a:extLst>
                <a:ext uri="{FF2B5EF4-FFF2-40B4-BE49-F238E27FC236}">
                  <a16:creationId xmlns:a16="http://schemas.microsoft.com/office/drawing/2014/main" id="{C08564B3-8DE8-468B-AE7A-205B0013E0E0}"/>
                </a:ext>
              </a:extLst>
            </p:cNvPr>
            <p:cNvGrpSpPr/>
            <p:nvPr/>
          </p:nvGrpSpPr>
          <p:grpSpPr>
            <a:xfrm rot="10800000">
              <a:off x="1311759" y="2655203"/>
              <a:ext cx="5591657" cy="638658"/>
              <a:chOff x="1302686" y="4471958"/>
              <a:chExt cx="6420157" cy="655980"/>
            </a:xfrm>
            <a:solidFill>
              <a:schemeClr val="accent1"/>
            </a:solidFill>
          </p:grpSpPr>
          <p:sp>
            <p:nvSpPr>
              <p:cNvPr id="36" name="Rounded Rectangle 17">
                <a:extLst>
                  <a:ext uri="{FF2B5EF4-FFF2-40B4-BE49-F238E27FC236}">
                    <a16:creationId xmlns:a16="http://schemas.microsoft.com/office/drawing/2014/main" id="{2CE919EA-2138-4320-BB17-701D514C510B}"/>
                  </a:ext>
                </a:extLst>
              </p:cNvPr>
              <p:cNvSpPr/>
              <p:nvPr/>
            </p:nvSpPr>
            <p:spPr>
              <a:xfrm rot="5400000" flipV="1">
                <a:off x="4330635" y="1754810"/>
                <a:ext cx="245250" cy="630114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37" name="그룹 104">
                <a:extLst>
                  <a:ext uri="{FF2B5EF4-FFF2-40B4-BE49-F238E27FC236}">
                    <a16:creationId xmlns:a16="http://schemas.microsoft.com/office/drawing/2014/main" id="{A82B2B9D-6BDA-4EE3-9A37-E6841EE4B285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38" name="Rounded Rectangle 12">
                  <a:extLst>
                    <a:ext uri="{FF2B5EF4-FFF2-40B4-BE49-F238E27FC236}">
                      <a16:creationId xmlns:a16="http://schemas.microsoft.com/office/drawing/2014/main" id="{103E8C04-BF83-4866-A660-806AF5A6526B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9" name="Rounded Rectangle 13">
                  <a:extLst>
                    <a:ext uri="{FF2B5EF4-FFF2-40B4-BE49-F238E27FC236}">
                      <a16:creationId xmlns:a16="http://schemas.microsoft.com/office/drawing/2014/main" id="{BE959E7D-E26F-443F-BDCB-630F4F0EF199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286" y="191811"/>
            <a:ext cx="3212821" cy="543185"/>
          </a:xfr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ctr"/>
          <a:lstStyle/>
          <a:p>
            <a:r>
              <a:rPr lang="en-US" sz="2800" err="1">
                <a:solidFill>
                  <a:schemeClr val="tx1"/>
                </a:solidFill>
                <a:latin typeface="Garamond"/>
                <a:cs typeface="Arial"/>
              </a:rPr>
              <a:t>Obiettivi</a:t>
            </a:r>
            <a:r>
              <a:rPr lang="en-US" sz="2800">
                <a:solidFill>
                  <a:schemeClr val="tx1"/>
                </a:solidFill>
                <a:latin typeface="Garamond"/>
                <a:cs typeface="Arial"/>
              </a:rPr>
              <a:t> di business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E5E1B-F5F7-4F1E-9348-AEA3A01C1FF8}"/>
              </a:ext>
            </a:extLst>
          </p:cNvPr>
          <p:cNvGrpSpPr/>
          <p:nvPr/>
        </p:nvGrpSpPr>
        <p:grpSpPr>
          <a:xfrm rot="10800000" flipH="1" flipV="1">
            <a:off x="1416223" y="3896506"/>
            <a:ext cx="1034111" cy="1034111"/>
            <a:chOff x="6876256" y="3063517"/>
            <a:chExt cx="1944216" cy="1944216"/>
          </a:xfrm>
          <a:solidFill>
            <a:schemeClr val="accent5">
              <a:lumMod val="40000"/>
              <a:lumOff val="60000"/>
            </a:schemeClr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211872-F7B9-41BA-BFA6-A2FD0DDDDE7E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grpFill/>
            <a:ln w="165100">
              <a:noFill/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B462C5-B590-46E7-A120-538B11422452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grpFill/>
            <a:ln w="165100">
              <a:noFill/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FE71A2-A059-42F9-A16A-443964548CF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noFill/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44C4B4-5C73-40B4-8BF4-227CA461FDF7}"/>
              </a:ext>
            </a:extLst>
          </p:cNvPr>
          <p:cNvSpPr txBox="1"/>
          <p:nvPr/>
        </p:nvSpPr>
        <p:spPr>
          <a:xfrm>
            <a:off x="2685542" y="3758102"/>
            <a:ext cx="3939443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defTabSz="685800" latinLnBrk="0"/>
            <a:r>
              <a:rPr lang="en-US" altLang="ko-KR" sz="1600" b="1" err="1">
                <a:latin typeface="Garamond"/>
                <a:cs typeface="Arial"/>
              </a:rPr>
              <a:t>semplificare</a:t>
            </a:r>
            <a:r>
              <a:rPr lang="en-US" altLang="ko-KR" sz="1600" b="1">
                <a:latin typeface="Garamond"/>
                <a:cs typeface="Arial"/>
              </a:rPr>
              <a:t> e modernizzare </a:t>
            </a:r>
            <a:r>
              <a:rPr lang="en-US" altLang="ko-KR" sz="1600" b="1" err="1">
                <a:latin typeface="Garamond"/>
                <a:cs typeface="Arial"/>
              </a:rPr>
              <a:t>i</a:t>
            </a:r>
            <a:r>
              <a:rPr lang="en-US" altLang="ko-KR" sz="1600" b="1">
                <a:latin typeface="Garamond"/>
                <a:cs typeface="Arial"/>
              </a:rPr>
              <a:t> meccanismi </a:t>
            </a:r>
            <a:endParaRPr lang="en-US" altLang="ko-KR" sz="1600" b="1"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en-US" altLang="ko-KR" sz="1600" b="1">
                <a:latin typeface="Garamond"/>
                <a:cs typeface="Arial"/>
              </a:rPr>
              <a:t>per la gestione delle sedute di donazione</a:t>
            </a:r>
          </a:p>
        </p:txBody>
      </p: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EC0F73CB-8963-45E3-9C70-DCD0AD0F58A2}"/>
              </a:ext>
            </a:extLst>
          </p:cNvPr>
          <p:cNvGrpSpPr/>
          <p:nvPr/>
        </p:nvGrpSpPr>
        <p:grpSpPr>
          <a:xfrm>
            <a:off x="1490517" y="1221828"/>
            <a:ext cx="5733556" cy="1326375"/>
            <a:chOff x="1162192" y="1246185"/>
            <a:chExt cx="6439238" cy="1326375"/>
          </a:xfrm>
        </p:grpSpPr>
        <p:sp>
          <p:nvSpPr>
            <p:cNvPr id="27" name="Block Arc 15">
              <a:extLst>
                <a:ext uri="{FF2B5EF4-FFF2-40B4-BE49-F238E27FC236}">
                  <a16:creationId xmlns:a16="http://schemas.microsoft.com/office/drawing/2014/main" id="{8DA84168-248C-4836-AD6A-37C538B2A70F}"/>
                </a:ext>
              </a:extLst>
            </p:cNvPr>
            <p:cNvSpPr/>
            <p:nvPr/>
          </p:nvSpPr>
          <p:spPr>
            <a:xfrm rot="5400000" flipH="1" flipV="1">
              <a:off x="1116091" y="1292286"/>
              <a:ext cx="1024534" cy="932331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28" name="그룹 95">
              <a:extLst>
                <a:ext uri="{FF2B5EF4-FFF2-40B4-BE49-F238E27FC236}">
                  <a16:creationId xmlns:a16="http://schemas.microsoft.com/office/drawing/2014/main" id="{875B91C8-1BCD-4A41-B4F1-5AAFFC9C7FDF}"/>
                </a:ext>
              </a:extLst>
            </p:cNvPr>
            <p:cNvGrpSpPr/>
            <p:nvPr/>
          </p:nvGrpSpPr>
          <p:grpSpPr>
            <a:xfrm rot="10800000" flipH="1">
              <a:off x="1507259" y="1963079"/>
              <a:ext cx="6094171" cy="609481"/>
              <a:chOff x="515045" y="4471958"/>
              <a:chExt cx="7207798" cy="655980"/>
            </a:xfrm>
            <a:solidFill>
              <a:schemeClr val="accent2"/>
            </a:solidFill>
          </p:grpSpPr>
          <p:grpSp>
            <p:nvGrpSpPr>
              <p:cNvPr id="30" name="그룹 97">
                <a:extLst>
                  <a:ext uri="{FF2B5EF4-FFF2-40B4-BE49-F238E27FC236}">
                    <a16:creationId xmlns:a16="http://schemas.microsoft.com/office/drawing/2014/main" id="{618509B5-D559-47BC-8299-0A8C32D12445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32" name="Rounded Rectangle 13">
                  <a:extLst>
                    <a:ext uri="{FF2B5EF4-FFF2-40B4-BE49-F238E27FC236}">
                      <a16:creationId xmlns:a16="http://schemas.microsoft.com/office/drawing/2014/main" id="{61C4EE15-34D1-43B7-BE9C-B8174413B8CA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1" name="Rounded Rectangle 12">
                  <a:extLst>
                    <a:ext uri="{FF2B5EF4-FFF2-40B4-BE49-F238E27FC236}">
                      <a16:creationId xmlns:a16="http://schemas.microsoft.com/office/drawing/2014/main" id="{1A1C1459-0E1C-474D-ABF6-4A6C1BD2F84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ko-KR" altLang="en-US" sz="2026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0EBA2475-2012-4413-886D-DA78B40A45B7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grpSp>
        <p:nvGrpSpPr>
          <p:cNvPr id="40" name="그룹 21">
            <a:extLst>
              <a:ext uri="{FF2B5EF4-FFF2-40B4-BE49-F238E27FC236}">
                <a16:creationId xmlns:a16="http://schemas.microsoft.com/office/drawing/2014/main" id="{C2057193-4E5F-4129-BA21-3D75B61127EE}"/>
              </a:ext>
            </a:extLst>
          </p:cNvPr>
          <p:cNvGrpSpPr/>
          <p:nvPr/>
        </p:nvGrpSpPr>
        <p:grpSpPr>
          <a:xfrm>
            <a:off x="1844054" y="1087699"/>
            <a:ext cx="3879371" cy="446758"/>
            <a:chOff x="2977507" y="5502081"/>
            <a:chExt cx="5586808" cy="573390"/>
          </a:xfrm>
        </p:grpSpPr>
        <p:grpSp>
          <p:nvGrpSpPr>
            <p:cNvPr id="42" name="그룹 16">
              <a:extLst>
                <a:ext uri="{FF2B5EF4-FFF2-40B4-BE49-F238E27FC236}">
                  <a16:creationId xmlns:a16="http://schemas.microsoft.com/office/drawing/2014/main" id="{426AB8DE-F306-4D84-82D0-24C1A5DE2BEF}"/>
                </a:ext>
              </a:extLst>
            </p:cNvPr>
            <p:cNvGrpSpPr/>
            <p:nvPr/>
          </p:nvGrpSpPr>
          <p:grpSpPr>
            <a:xfrm rot="18900000">
              <a:off x="2977507" y="5502081"/>
              <a:ext cx="573393" cy="573390"/>
              <a:chOff x="1855653" y="5956494"/>
              <a:chExt cx="573393" cy="573390"/>
            </a:xfrm>
          </p:grpSpPr>
          <p:sp>
            <p:nvSpPr>
              <p:cNvPr id="43" name="Rounded Rectangle 12">
                <a:extLst>
                  <a:ext uri="{FF2B5EF4-FFF2-40B4-BE49-F238E27FC236}">
                    <a16:creationId xmlns:a16="http://schemas.microsoft.com/office/drawing/2014/main" id="{BE551502-C6B1-4A4F-8BA2-CA27D0CF5BB1}"/>
                  </a:ext>
                </a:extLst>
              </p:cNvPr>
              <p:cNvSpPr/>
              <p:nvPr/>
            </p:nvSpPr>
            <p:spPr>
              <a:xfrm rot="5400000" flipV="1">
                <a:off x="2055043" y="5757105"/>
                <a:ext cx="174614" cy="573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4" name="Rounded Rectangle 13">
                <a:extLst>
                  <a:ext uri="{FF2B5EF4-FFF2-40B4-BE49-F238E27FC236}">
                    <a16:creationId xmlns:a16="http://schemas.microsoft.com/office/drawing/2014/main" id="{42C6717C-B1E7-4766-A168-F27E01E49C4B}"/>
                  </a:ext>
                </a:extLst>
              </p:cNvPr>
              <p:cNvSpPr/>
              <p:nvPr/>
            </p:nvSpPr>
            <p:spPr>
              <a:xfrm rot="10800000" flipV="1">
                <a:off x="1855653" y="5956494"/>
                <a:ext cx="174614" cy="573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ko-KR" altLang="en-US" sz="2026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41" name="Rounded Rectangle 10">
              <a:extLst>
                <a:ext uri="{FF2B5EF4-FFF2-40B4-BE49-F238E27FC236}">
                  <a16:creationId xmlns:a16="http://schemas.microsoft.com/office/drawing/2014/main" id="{8254BF86-A527-4994-94D0-F9CF0B272C79}"/>
                </a:ext>
              </a:extLst>
            </p:cNvPr>
            <p:cNvSpPr/>
            <p:nvPr/>
          </p:nvSpPr>
          <p:spPr>
            <a:xfrm rot="16200000" flipV="1">
              <a:off x="5694466" y="3041553"/>
              <a:ext cx="245250" cy="5494448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6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88433D5-6CC4-495C-8726-4989F2ED76DF}"/>
              </a:ext>
            </a:extLst>
          </p:cNvPr>
          <p:cNvSpPr txBox="1"/>
          <p:nvPr/>
        </p:nvSpPr>
        <p:spPr>
          <a:xfrm>
            <a:off x="2643946" y="3088869"/>
            <a:ext cx="33435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tramite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un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processo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che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permette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di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529083-98FD-4730-9BD5-C0E544BD7648}"/>
              </a:ext>
            </a:extLst>
          </p:cNvPr>
          <p:cNvSpPr txBox="1"/>
          <p:nvPr/>
        </p:nvSpPr>
        <p:spPr>
          <a:xfrm>
            <a:off x="2596617" y="2216669"/>
            <a:ext cx="3785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migliorare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dal punto di vista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qualitativo</a:t>
            </a: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  <a:latin typeface="Garamond" panose="02020404030301010803" pitchFamily="18" charset="0"/>
              <a:cs typeface="Arial" pitchFamily="34" charset="0"/>
            </a:endParaRPr>
          </a:p>
          <a:p>
            <a:pPr defTabSz="685800" latinLnBrk="0"/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le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politiche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interne di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ricerca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donatori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809CB7-9D13-4F5B-921B-B82ABFBFC427}"/>
              </a:ext>
            </a:extLst>
          </p:cNvPr>
          <p:cNvSpPr txBox="1"/>
          <p:nvPr/>
        </p:nvSpPr>
        <p:spPr>
          <a:xfrm>
            <a:off x="2643946" y="1619129"/>
            <a:ext cx="36174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Il Progetto Digital Donation </a:t>
            </a:r>
            <a:r>
              <a:rPr lang="en-US" altLang="ko-KR" sz="1600" b="1" err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nasce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 pitchFamily="18" charset="0"/>
                <a:cs typeface="Arial" pitchFamily="34" charset="0"/>
              </a:rPr>
              <a:t> per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84B88D3-DED0-4B49-9DB6-D0E481ADC38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5" name="Immagine 64">
              <a:extLst>
                <a:ext uri="{FF2B5EF4-FFF2-40B4-BE49-F238E27FC236}">
                  <a16:creationId xmlns:a16="http://schemas.microsoft.com/office/drawing/2014/main" id="{E6A13D1B-A268-437C-93CF-3183C43F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CC75B57-AA3E-40D6-9911-7D03261ECE91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61" name="Rounded Rectangle 17">
            <a:extLst>
              <a:ext uri="{FF2B5EF4-FFF2-40B4-BE49-F238E27FC236}">
                <a16:creationId xmlns:a16="http://schemas.microsoft.com/office/drawing/2014/main" id="{22AE77F1-13C4-4E8E-A572-AB1B29956059}"/>
              </a:ext>
            </a:extLst>
          </p:cNvPr>
          <p:cNvSpPr/>
          <p:nvPr/>
        </p:nvSpPr>
        <p:spPr>
          <a:xfrm rot="5400000" flipH="1" flipV="1">
            <a:off x="4680943" y="1685234"/>
            <a:ext cx="226085" cy="547657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6">
              <a:solidFill>
                <a:prstClr val="white"/>
              </a:solidFill>
              <a:latin typeface="Arial"/>
            </a:endParaRPr>
          </a:p>
        </p:txBody>
      </p:sp>
      <p:sp>
        <p:nvSpPr>
          <p:cNvPr id="63" name="Rounded Rectangle 12">
            <a:extLst>
              <a:ext uri="{FF2B5EF4-FFF2-40B4-BE49-F238E27FC236}">
                <a16:creationId xmlns:a16="http://schemas.microsoft.com/office/drawing/2014/main" id="{2F309EBB-68D5-4C97-920D-3F857CCEE5C6}"/>
              </a:ext>
            </a:extLst>
          </p:cNvPr>
          <p:cNvSpPr/>
          <p:nvPr/>
        </p:nvSpPr>
        <p:spPr>
          <a:xfrm rot="2700000" flipV="1">
            <a:off x="2064642" y="3998376"/>
            <a:ext cx="151864" cy="57598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6">
              <a:solidFill>
                <a:prstClr val="white"/>
              </a:solidFill>
              <a:latin typeface="Arial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2C7716E5-7A5C-487E-965A-46E7577F3652}"/>
              </a:ext>
            </a:extLst>
          </p:cNvPr>
          <p:cNvSpPr/>
          <p:nvPr/>
        </p:nvSpPr>
        <p:spPr>
          <a:xfrm rot="8100000" flipV="1">
            <a:off x="2056530" y="4318345"/>
            <a:ext cx="175402" cy="49868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6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45411F-B624-4EE8-A552-46F0CCB3E712}"/>
              </a:ext>
            </a:extLst>
          </p:cNvPr>
          <p:cNvSpPr txBox="1"/>
          <p:nvPr/>
        </p:nvSpPr>
        <p:spPr>
          <a:xfrm>
            <a:off x="6865882" y="948887"/>
            <a:ext cx="7084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>
                <a:latin typeface="Garamond"/>
              </a:rPr>
              <a:t>E.N.R.S.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55" grpId="0"/>
      <p:bldP spid="56" grpId="0"/>
      <p:bldP spid="57" grpId="0"/>
      <p:bldP spid="61" grpId="0" animBg="1"/>
      <p:bldP spid="63" grpId="0" animBg="1"/>
      <p:bldP spid="67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EF561-F9B0-4FCF-9DF8-273584585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832" y="324466"/>
            <a:ext cx="6858000" cy="632920"/>
          </a:xfrm>
        </p:spPr>
        <p:txBody>
          <a:bodyPr lIns="91440" tIns="45720" rIns="91440" bIns="45720" anchor="b"/>
          <a:lstStyle/>
          <a:p>
            <a:r>
              <a:rPr lang="it-IT" sz="2800">
                <a:latin typeface="Garamond"/>
              </a:rPr>
              <a:t>Comunicazione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60A077-1C82-4871-AC63-4FA8B1D32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823" y="1169317"/>
            <a:ext cx="911444" cy="414133"/>
          </a:xfrm>
        </p:spPr>
        <p:txBody>
          <a:bodyPr lIns="91440" tIns="45720" rIns="91440" bIns="45720" anchor="t"/>
          <a:lstStyle/>
          <a:p>
            <a:r>
              <a:rPr lang="it-IT" err="1">
                <a:latin typeface="Garamond"/>
                <a:ea typeface="+mn-lt"/>
                <a:cs typeface="+mn-lt"/>
              </a:rPr>
              <a:t>Slack</a:t>
            </a:r>
            <a:endParaRPr lang="it-IT">
              <a:latin typeface="Garamond"/>
              <a:ea typeface="+mn-lt"/>
              <a:cs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55B7F4-4E61-4C81-A36C-3899CD7B5A12}"/>
              </a:ext>
            </a:extLst>
          </p:cNvPr>
          <p:cNvSpPr txBox="1"/>
          <p:nvPr/>
        </p:nvSpPr>
        <p:spPr>
          <a:xfrm>
            <a:off x="6525939" y="1032642"/>
            <a:ext cx="9006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latin typeface="Garamond"/>
                <a:cs typeface="Arial"/>
              </a:rPr>
              <a:t>Trello</a:t>
            </a:r>
            <a:endParaRPr lang="it-IT" err="1">
              <a:latin typeface="Garamond"/>
            </a:endParaRP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292620-6171-4C08-9ACD-3A82C97F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9" y="1855252"/>
            <a:ext cx="3684204" cy="2758286"/>
          </a:xfrm>
          <a:prstGeom prst="rect">
            <a:avLst/>
          </a:prstGeom>
        </p:spPr>
      </p:pic>
      <p:pic>
        <p:nvPicPr>
          <p:cNvPr id="7" name="Immagine 7" descr="Immagine che contiene testo, screenshot, armadietto&#10;&#10;Descrizione generata automaticamente">
            <a:extLst>
              <a:ext uri="{FF2B5EF4-FFF2-40B4-BE49-F238E27FC236}">
                <a16:creationId xmlns:a16="http://schemas.microsoft.com/office/drawing/2014/main" id="{252A0090-0C4E-44D0-82D2-785FD066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242" y="1854519"/>
            <a:ext cx="4029074" cy="2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o 32">
            <a:extLst>
              <a:ext uri="{FF2B5EF4-FFF2-40B4-BE49-F238E27FC236}">
                <a16:creationId xmlns:a16="http://schemas.microsoft.com/office/drawing/2014/main" id="{4B08B9E6-B16C-4A9F-9C8C-D93A0D47887C}"/>
              </a:ext>
            </a:extLst>
          </p:cNvPr>
          <p:cNvGrpSpPr/>
          <p:nvPr/>
        </p:nvGrpSpPr>
        <p:grpSpPr>
          <a:xfrm>
            <a:off x="0" y="485093"/>
            <a:ext cx="9144000" cy="4093805"/>
            <a:chOff x="1160238" y="1318759"/>
            <a:chExt cx="10356715" cy="4385781"/>
          </a:xfrm>
        </p:grpSpPr>
        <p:sp>
          <p:nvSpPr>
            <p:cNvPr id="3" name="Donut 1">
              <a:extLst>
                <a:ext uri="{FF2B5EF4-FFF2-40B4-BE49-F238E27FC236}">
                  <a16:creationId xmlns:a16="http://schemas.microsoft.com/office/drawing/2014/main" id="{C5A0E898-2E9E-4E95-A5E7-0B1A0577A09D}"/>
                </a:ext>
              </a:extLst>
            </p:cNvPr>
            <p:cNvSpPr/>
            <p:nvPr/>
          </p:nvSpPr>
          <p:spPr>
            <a:xfrm>
              <a:off x="4152075" y="1318759"/>
              <a:ext cx="4385781" cy="4385781"/>
            </a:xfrm>
            <a:prstGeom prst="donut">
              <a:avLst>
                <a:gd name="adj" fmla="val 216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ko-KR" altLang="en-US" sz="2025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C637D462-626E-415A-B64C-CD68B8D78CA8}"/>
                </a:ext>
              </a:extLst>
            </p:cNvPr>
            <p:cNvSpPr/>
            <p:nvPr/>
          </p:nvSpPr>
          <p:spPr>
            <a:xfrm rot="5400000">
              <a:off x="4481834" y="1656702"/>
              <a:ext cx="3709895" cy="3709895"/>
            </a:xfrm>
            <a:prstGeom prst="blockArc">
              <a:avLst>
                <a:gd name="adj1" fmla="val 16241887"/>
                <a:gd name="adj2" fmla="val 21514315"/>
                <a:gd name="adj3" fmla="val 1591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500AB4-4E46-4C9E-9DD3-26A61546707D}"/>
                </a:ext>
              </a:extLst>
            </p:cNvPr>
            <p:cNvSpPr/>
            <p:nvPr/>
          </p:nvSpPr>
          <p:spPr>
            <a:xfrm rot="5400000">
              <a:off x="9515569" y="2072230"/>
              <a:ext cx="540000" cy="346276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4EA6724-7225-450B-BB3B-C55EE9E8A6F2}"/>
                </a:ext>
              </a:extLst>
            </p:cNvPr>
            <p:cNvSpPr/>
            <p:nvPr/>
          </p:nvSpPr>
          <p:spPr>
            <a:xfrm>
              <a:off x="4481834" y="1656702"/>
              <a:ext cx="3709895" cy="3709895"/>
            </a:xfrm>
            <a:prstGeom prst="blockArc">
              <a:avLst>
                <a:gd name="adj1" fmla="val 16267252"/>
                <a:gd name="adj2" fmla="val 21503648"/>
                <a:gd name="adj3" fmla="val 15838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FECA22-5DF8-4C71-9AB2-8D3C1781FA7E}"/>
                </a:ext>
              </a:extLst>
            </p:cNvPr>
            <p:cNvSpPr/>
            <p:nvPr/>
          </p:nvSpPr>
          <p:spPr>
            <a:xfrm rot="5400000">
              <a:off x="9515569" y="1464942"/>
              <a:ext cx="540000" cy="34627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3449EC26-A14D-4B00-9296-D62C3C36A3DD}"/>
                </a:ext>
              </a:extLst>
            </p:cNvPr>
            <p:cNvSpPr/>
            <p:nvPr/>
          </p:nvSpPr>
          <p:spPr>
            <a:xfrm rot="10800000">
              <a:off x="4481834" y="1656702"/>
              <a:ext cx="3709895" cy="3709895"/>
            </a:xfrm>
            <a:prstGeom prst="blockArc">
              <a:avLst>
                <a:gd name="adj1" fmla="val 16247553"/>
                <a:gd name="adj2" fmla="val 21556481"/>
                <a:gd name="adj3" fmla="val 16093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BA1FF7-2642-431A-B8F7-F4271C1FC088}"/>
                </a:ext>
              </a:extLst>
            </p:cNvPr>
            <p:cNvSpPr/>
            <p:nvPr/>
          </p:nvSpPr>
          <p:spPr>
            <a:xfrm rot="5400000">
              <a:off x="2634142" y="2059712"/>
              <a:ext cx="540000" cy="34878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E215E5A2-FA52-4FA6-89DA-5D8E9799352A}"/>
                </a:ext>
              </a:extLst>
            </p:cNvPr>
            <p:cNvSpPr/>
            <p:nvPr/>
          </p:nvSpPr>
          <p:spPr>
            <a:xfrm rot="16200000">
              <a:off x="4557795" y="1580739"/>
              <a:ext cx="3685727" cy="3837650"/>
            </a:xfrm>
            <a:prstGeom prst="blockArc">
              <a:avLst>
                <a:gd name="adj1" fmla="val 16302188"/>
                <a:gd name="adj2" fmla="val 21530925"/>
                <a:gd name="adj3" fmla="val 1599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689A42-311E-450D-AEA7-765F4B007075}"/>
                </a:ext>
              </a:extLst>
            </p:cNvPr>
            <p:cNvSpPr/>
            <p:nvPr/>
          </p:nvSpPr>
          <p:spPr>
            <a:xfrm rot="5400000">
              <a:off x="2634142" y="1452424"/>
              <a:ext cx="540000" cy="34878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5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CFCB6E-2904-490A-8E98-E66D4D00B2BB}"/>
                </a:ext>
              </a:extLst>
            </p:cNvPr>
            <p:cNvGrpSpPr/>
            <p:nvPr/>
          </p:nvGrpSpPr>
          <p:grpSpPr>
            <a:xfrm>
              <a:off x="4743732" y="2160628"/>
              <a:ext cx="3170874" cy="2855360"/>
              <a:chOff x="2967709" y="2441433"/>
              <a:chExt cx="3170874" cy="28553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0FF017-11C0-49CF-9E9F-FEC6C809F305}"/>
                  </a:ext>
                </a:extLst>
              </p:cNvPr>
              <p:cNvSpPr txBox="1"/>
              <p:nvPr/>
            </p:nvSpPr>
            <p:spPr>
              <a:xfrm rot="18900000">
                <a:off x="2967709" y="2441433"/>
                <a:ext cx="2300361" cy="183542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2348932"/>
                  </a:avLst>
                </a:prstTxWarp>
                <a:spAutoFit/>
              </a:bodyPr>
              <a:lstStyle/>
              <a:p>
                <a:pPr algn="ctr" defTabSz="685800" latinLnBrk="0"/>
                <a:endParaRPr lang="ko-KR" altLang="en-US" sz="1200" b="1">
                  <a:solidFill>
                    <a:prstClr val="white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2A579A-C69F-4FEE-9EAE-D59B27E663B2}"/>
                  </a:ext>
                </a:extLst>
              </p:cNvPr>
              <p:cNvSpPr txBox="1"/>
              <p:nvPr/>
            </p:nvSpPr>
            <p:spPr>
              <a:xfrm rot="13500000">
                <a:off x="2967709" y="3228899"/>
                <a:ext cx="2300361" cy="183542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2348932"/>
                  </a:avLst>
                </a:prstTxWarp>
                <a:spAutoFit/>
              </a:bodyPr>
              <a:lstStyle/>
              <a:p>
                <a:pPr algn="ctr" defTabSz="685800" latinLnBrk="0"/>
                <a:endParaRPr lang="ko-KR" altLang="en-US" sz="1200" b="1">
                  <a:solidFill>
                    <a:prstClr val="white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B0F90-93AF-4A00-A1D8-987616D2BA99}"/>
                  </a:ext>
                </a:extLst>
              </p:cNvPr>
              <p:cNvSpPr txBox="1"/>
              <p:nvPr/>
            </p:nvSpPr>
            <p:spPr>
              <a:xfrm rot="8100000">
                <a:off x="3838222" y="3228899"/>
                <a:ext cx="2300361" cy="183542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2348932"/>
                  </a:avLst>
                </a:prstTxWarp>
                <a:spAutoFit/>
              </a:bodyPr>
              <a:lstStyle/>
              <a:p>
                <a:pPr algn="ctr" defTabSz="685800" latinLnBrk="0"/>
                <a:endParaRPr lang="ko-KR" altLang="en-US" sz="1200" b="1">
                  <a:solidFill>
                    <a:prstClr val="white"/>
                  </a:solidFill>
                  <a:latin typeface="Arial"/>
                  <a:cs typeface="Arial" pitchFamily="34" charset="0"/>
                </a:endParaRPr>
              </a:p>
            </p:txBody>
          </p:sp>
        </p:grpSp>
      </p:grpSp>
      <p:pic>
        <p:nvPicPr>
          <p:cNvPr id="19" name="Elemento grafico 18" descr="Stretta di mano contorno">
            <a:extLst>
              <a:ext uri="{FF2B5EF4-FFF2-40B4-BE49-F238E27FC236}">
                <a16:creationId xmlns:a16="http://schemas.microsoft.com/office/drawing/2014/main" id="{9A2B2C2D-EFF5-40BA-9BBA-DCA3EFA95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8843" y="1841831"/>
            <a:ext cx="1538416" cy="15384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33450A-FA2A-4ED7-BA3A-2266148F9743}"/>
              </a:ext>
            </a:extLst>
          </p:cNvPr>
          <p:cNvSpPr txBox="1"/>
          <p:nvPr/>
        </p:nvSpPr>
        <p:spPr>
          <a:xfrm>
            <a:off x="3570162" y="2325528"/>
            <a:ext cx="1995777" cy="492443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600">
                <a:solidFill>
                  <a:schemeClr val="bg1"/>
                </a:solidFill>
                <a:latin typeface="Garamond"/>
              </a:rPr>
              <a:t>TRADEOFF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CBAD4-9A5D-4972-AF3F-7E9419C6C457}"/>
              </a:ext>
            </a:extLst>
          </p:cNvPr>
          <p:cNvSpPr txBox="1"/>
          <p:nvPr/>
        </p:nvSpPr>
        <p:spPr>
          <a:xfrm>
            <a:off x="344238" y="672451"/>
            <a:ext cx="233615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Tempo di </a:t>
            </a:r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risposta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 vs </a:t>
            </a:r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Robustezza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7A1120-3AAA-46BA-B88C-CE9A60322D4F}"/>
              </a:ext>
            </a:extLst>
          </p:cNvPr>
          <p:cNvSpPr txBox="1"/>
          <p:nvPr/>
        </p:nvSpPr>
        <p:spPr>
          <a:xfrm>
            <a:off x="6285198" y="697202"/>
            <a:ext cx="278944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it-IT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Disponibilità vs tolleranza ai guasti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68CC47-944A-4138-96E3-7EE473B27673}"/>
              </a:ext>
            </a:extLst>
          </p:cNvPr>
          <p:cNvSpPr txBox="1"/>
          <p:nvPr/>
        </p:nvSpPr>
        <p:spPr>
          <a:xfrm>
            <a:off x="280035" y="3802717"/>
            <a:ext cx="268451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Criteri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 di Maintenance vs </a:t>
            </a:r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Criteri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 di Performance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B6B6EDF-1075-460F-B7FB-95C6A954A6C8}"/>
              </a:ext>
            </a:extLst>
          </p:cNvPr>
          <p:cNvSpPr txBox="1"/>
          <p:nvPr/>
        </p:nvSpPr>
        <p:spPr>
          <a:xfrm>
            <a:off x="6158203" y="3899037"/>
            <a:ext cx="302191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Costi di </a:t>
            </a:r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sviluppo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 vs </a:t>
            </a:r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itchFamily="34" charset="0"/>
              </a:rPr>
              <a:t>leggibilità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1DEF319-5B3E-4F3A-9113-E245568F6DE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90D646BA-5FAF-4E87-981A-16290ACA9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E7EA1C2-0A47-4995-A22E-41576ED42B06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67007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15F9E255-61F9-4DFF-8290-1A613DA1B5BB}"/>
              </a:ext>
            </a:extLst>
          </p:cNvPr>
          <p:cNvSpPr/>
          <p:nvPr/>
        </p:nvSpPr>
        <p:spPr>
          <a:xfrm>
            <a:off x="1160114" y="4225078"/>
            <a:ext cx="2825146" cy="179722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D7154-7104-477A-A267-29B7F59277CF}"/>
              </a:ext>
            </a:extLst>
          </p:cNvPr>
          <p:cNvGrpSpPr/>
          <p:nvPr/>
        </p:nvGrpSpPr>
        <p:grpSpPr>
          <a:xfrm>
            <a:off x="997992" y="773465"/>
            <a:ext cx="2796078" cy="3507907"/>
            <a:chOff x="2050696" y="1266289"/>
            <a:chExt cx="3359455" cy="4325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B83C53-B05F-482A-82A1-BE0464743B39}"/>
                </a:ext>
              </a:extLst>
            </p:cNvPr>
            <p:cNvGrpSpPr/>
            <p:nvPr/>
          </p:nvGrpSpPr>
          <p:grpSpPr>
            <a:xfrm>
              <a:off x="2050696" y="1266289"/>
              <a:ext cx="3359455" cy="4325485"/>
              <a:chOff x="5230813" y="2312988"/>
              <a:chExt cx="1733550" cy="22320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9BA7F78A-5B92-4949-8F8C-8ECC299BC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513" y="4191001"/>
                <a:ext cx="41275" cy="60325"/>
              </a:xfrm>
              <a:custGeom>
                <a:avLst/>
                <a:gdLst>
                  <a:gd name="T0" fmla="*/ 0 w 13"/>
                  <a:gd name="T1" fmla="*/ 3 h 19"/>
                  <a:gd name="T2" fmla="*/ 4 w 13"/>
                  <a:gd name="T3" fmla="*/ 0 h 19"/>
                  <a:gd name="T4" fmla="*/ 10 w 13"/>
                  <a:gd name="T5" fmla="*/ 5 h 19"/>
                  <a:gd name="T6" fmla="*/ 5 w 13"/>
                  <a:gd name="T7" fmla="*/ 18 h 19"/>
                  <a:gd name="T8" fmla="*/ 0 w 13"/>
                  <a:gd name="T9" fmla="*/ 15 h 19"/>
                  <a:gd name="T10" fmla="*/ 0 w 13"/>
                  <a:gd name="T1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9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F5C40D60-8578-40FF-BE1E-194917DC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6" y="2944813"/>
                <a:ext cx="28575" cy="34925"/>
              </a:xfrm>
              <a:custGeom>
                <a:avLst/>
                <a:gdLst>
                  <a:gd name="T0" fmla="*/ 0 w 9"/>
                  <a:gd name="T1" fmla="*/ 10 h 11"/>
                  <a:gd name="T2" fmla="*/ 2 w 9"/>
                  <a:gd name="T3" fmla="*/ 1 h 11"/>
                  <a:gd name="T4" fmla="*/ 8 w 9"/>
                  <a:gd name="T5" fmla="*/ 1 h 11"/>
                  <a:gd name="T6" fmla="*/ 9 w 9"/>
                  <a:gd name="T7" fmla="*/ 3 h 11"/>
                  <a:gd name="T8" fmla="*/ 8 w 9"/>
                  <a:gd name="T9" fmla="*/ 4 h 11"/>
                  <a:gd name="T10" fmla="*/ 2 w 9"/>
                  <a:gd name="T11" fmla="*/ 11 h 11"/>
                  <a:gd name="T12" fmla="*/ 0 w 9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C390EA27-1FE2-4756-A3F0-21C98E0E4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1" y="3649663"/>
                <a:ext cx="622300" cy="611188"/>
              </a:xfrm>
              <a:custGeom>
                <a:avLst/>
                <a:gdLst>
                  <a:gd name="T0" fmla="*/ 145 w 195"/>
                  <a:gd name="T1" fmla="*/ 111 h 192"/>
                  <a:gd name="T2" fmla="*/ 109 w 195"/>
                  <a:gd name="T3" fmla="*/ 179 h 192"/>
                  <a:gd name="T4" fmla="*/ 82 w 195"/>
                  <a:gd name="T5" fmla="*/ 183 h 192"/>
                  <a:gd name="T6" fmla="*/ 7 w 195"/>
                  <a:gd name="T7" fmla="*/ 107 h 192"/>
                  <a:gd name="T8" fmla="*/ 6 w 195"/>
                  <a:gd name="T9" fmla="*/ 84 h 192"/>
                  <a:gd name="T10" fmla="*/ 30 w 195"/>
                  <a:gd name="T11" fmla="*/ 85 h 192"/>
                  <a:gd name="T12" fmla="*/ 87 w 195"/>
                  <a:gd name="T13" fmla="*/ 142 h 192"/>
                  <a:gd name="T14" fmla="*/ 91 w 195"/>
                  <a:gd name="T15" fmla="*/ 146 h 192"/>
                  <a:gd name="T16" fmla="*/ 102 w 195"/>
                  <a:gd name="T17" fmla="*/ 124 h 192"/>
                  <a:gd name="T18" fmla="*/ 148 w 195"/>
                  <a:gd name="T19" fmla="*/ 39 h 192"/>
                  <a:gd name="T20" fmla="*/ 163 w 195"/>
                  <a:gd name="T21" fmla="*/ 11 h 192"/>
                  <a:gd name="T22" fmla="*/ 185 w 195"/>
                  <a:gd name="T23" fmla="*/ 3 h 192"/>
                  <a:gd name="T24" fmla="*/ 191 w 195"/>
                  <a:gd name="T25" fmla="*/ 26 h 192"/>
                  <a:gd name="T26" fmla="*/ 162 w 195"/>
                  <a:gd name="T27" fmla="*/ 79 h 192"/>
                  <a:gd name="T28" fmla="*/ 145 w 195"/>
                  <a:gd name="T29" fmla="*/ 11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2">
                    <a:moveTo>
                      <a:pt x="145" y="111"/>
                    </a:moveTo>
                    <a:cubicBezTo>
                      <a:pt x="133" y="134"/>
                      <a:pt x="121" y="157"/>
                      <a:pt x="109" y="179"/>
                    </a:cubicBezTo>
                    <a:cubicBezTo>
                      <a:pt x="103" y="190"/>
                      <a:pt x="91" y="192"/>
                      <a:pt x="82" y="183"/>
                    </a:cubicBezTo>
                    <a:cubicBezTo>
                      <a:pt x="57" y="158"/>
                      <a:pt x="32" y="132"/>
                      <a:pt x="7" y="107"/>
                    </a:cubicBezTo>
                    <a:cubicBezTo>
                      <a:pt x="0" y="100"/>
                      <a:pt x="1" y="89"/>
                      <a:pt x="6" y="84"/>
                    </a:cubicBezTo>
                    <a:cubicBezTo>
                      <a:pt x="13" y="77"/>
                      <a:pt x="23" y="78"/>
                      <a:pt x="30" y="85"/>
                    </a:cubicBezTo>
                    <a:cubicBezTo>
                      <a:pt x="49" y="104"/>
                      <a:pt x="68" y="123"/>
                      <a:pt x="87" y="142"/>
                    </a:cubicBezTo>
                    <a:cubicBezTo>
                      <a:pt x="88" y="143"/>
                      <a:pt x="89" y="144"/>
                      <a:pt x="91" y="146"/>
                    </a:cubicBezTo>
                    <a:cubicBezTo>
                      <a:pt x="95" y="138"/>
                      <a:pt x="98" y="131"/>
                      <a:pt x="102" y="124"/>
                    </a:cubicBezTo>
                    <a:cubicBezTo>
                      <a:pt x="117" y="96"/>
                      <a:pt x="132" y="68"/>
                      <a:pt x="148" y="39"/>
                    </a:cubicBezTo>
                    <a:cubicBezTo>
                      <a:pt x="153" y="30"/>
                      <a:pt x="158" y="20"/>
                      <a:pt x="163" y="11"/>
                    </a:cubicBezTo>
                    <a:cubicBezTo>
                      <a:pt x="168" y="1"/>
                      <a:pt x="178" y="0"/>
                      <a:pt x="185" y="3"/>
                    </a:cubicBezTo>
                    <a:cubicBezTo>
                      <a:pt x="193" y="7"/>
                      <a:pt x="195" y="18"/>
                      <a:pt x="191" y="26"/>
                    </a:cubicBezTo>
                    <a:cubicBezTo>
                      <a:pt x="182" y="44"/>
                      <a:pt x="172" y="62"/>
                      <a:pt x="162" y="79"/>
                    </a:cubicBezTo>
                    <a:cubicBezTo>
                      <a:pt x="161" y="82"/>
                      <a:pt x="149" y="105"/>
                      <a:pt x="145" y="11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9AEF8173-5C3F-4A95-AFA5-151718BC36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2312988"/>
                <a:ext cx="1733550" cy="2232025"/>
              </a:xfrm>
              <a:custGeom>
                <a:avLst/>
                <a:gdLst>
                  <a:gd name="T0" fmla="*/ 519 w 543"/>
                  <a:gd name="T1" fmla="*/ 420 h 700"/>
                  <a:gd name="T2" fmla="*/ 452 w 543"/>
                  <a:gd name="T3" fmla="*/ 344 h 700"/>
                  <a:gd name="T4" fmla="*/ 451 w 543"/>
                  <a:gd name="T5" fmla="*/ 131 h 700"/>
                  <a:gd name="T6" fmla="*/ 353 w 543"/>
                  <a:gd name="T7" fmla="*/ 120 h 700"/>
                  <a:gd name="T8" fmla="*/ 350 w 543"/>
                  <a:gd name="T9" fmla="*/ 120 h 700"/>
                  <a:gd name="T10" fmla="*/ 347 w 543"/>
                  <a:gd name="T11" fmla="*/ 93 h 700"/>
                  <a:gd name="T12" fmla="*/ 309 w 543"/>
                  <a:gd name="T13" fmla="*/ 76 h 700"/>
                  <a:gd name="T14" fmla="*/ 273 w 543"/>
                  <a:gd name="T15" fmla="*/ 18 h 700"/>
                  <a:gd name="T16" fmla="*/ 261 w 543"/>
                  <a:gd name="T17" fmla="*/ 10 h 700"/>
                  <a:gd name="T18" fmla="*/ 234 w 543"/>
                  <a:gd name="T19" fmla="*/ 2 h 700"/>
                  <a:gd name="T20" fmla="*/ 231 w 543"/>
                  <a:gd name="T21" fmla="*/ 2 h 700"/>
                  <a:gd name="T22" fmla="*/ 150 w 543"/>
                  <a:gd name="T23" fmla="*/ 69 h 700"/>
                  <a:gd name="T24" fmla="*/ 123 w 543"/>
                  <a:gd name="T25" fmla="*/ 75 h 700"/>
                  <a:gd name="T26" fmla="*/ 105 w 543"/>
                  <a:gd name="T27" fmla="*/ 114 h 700"/>
                  <a:gd name="T28" fmla="*/ 18 w 543"/>
                  <a:gd name="T29" fmla="*/ 120 h 700"/>
                  <a:gd name="T30" fmla="*/ 0 w 543"/>
                  <a:gd name="T31" fmla="*/ 371 h 700"/>
                  <a:gd name="T32" fmla="*/ 0 w 543"/>
                  <a:gd name="T33" fmla="*/ 606 h 700"/>
                  <a:gd name="T34" fmla="*/ 0 w 543"/>
                  <a:gd name="T35" fmla="*/ 607 h 700"/>
                  <a:gd name="T36" fmla="*/ 19 w 543"/>
                  <a:gd name="T37" fmla="*/ 621 h 700"/>
                  <a:gd name="T38" fmla="*/ 206 w 543"/>
                  <a:gd name="T39" fmla="*/ 625 h 700"/>
                  <a:gd name="T40" fmla="*/ 321 w 543"/>
                  <a:gd name="T41" fmla="*/ 695 h 700"/>
                  <a:gd name="T42" fmla="*/ 478 w 543"/>
                  <a:gd name="T43" fmla="*/ 651 h 700"/>
                  <a:gd name="T44" fmla="*/ 538 w 543"/>
                  <a:gd name="T45" fmla="*/ 473 h 700"/>
                  <a:gd name="T46" fmla="*/ 215 w 543"/>
                  <a:gd name="T47" fmla="*/ 35 h 700"/>
                  <a:gd name="T48" fmla="*/ 255 w 543"/>
                  <a:gd name="T49" fmla="*/ 45 h 700"/>
                  <a:gd name="T50" fmla="*/ 261 w 543"/>
                  <a:gd name="T51" fmla="*/ 51 h 700"/>
                  <a:gd name="T52" fmla="*/ 271 w 543"/>
                  <a:gd name="T53" fmla="*/ 76 h 700"/>
                  <a:gd name="T54" fmla="*/ 181 w 543"/>
                  <a:gd name="T55" fmla="*/ 75 h 700"/>
                  <a:gd name="T56" fmla="*/ 137 w 543"/>
                  <a:gd name="T57" fmla="*/ 107 h 700"/>
                  <a:gd name="T58" fmla="*/ 309 w 543"/>
                  <a:gd name="T59" fmla="*/ 108 h 700"/>
                  <a:gd name="T60" fmla="*/ 315 w 543"/>
                  <a:gd name="T61" fmla="*/ 160 h 700"/>
                  <a:gd name="T62" fmla="*/ 261 w 543"/>
                  <a:gd name="T63" fmla="*/ 166 h 700"/>
                  <a:gd name="T64" fmla="*/ 136 w 543"/>
                  <a:gd name="T65" fmla="*/ 160 h 700"/>
                  <a:gd name="T66" fmla="*/ 183 w 543"/>
                  <a:gd name="T67" fmla="*/ 588 h 700"/>
                  <a:gd name="T68" fmla="*/ 32 w 543"/>
                  <a:gd name="T69" fmla="*/ 290 h 700"/>
                  <a:gd name="T70" fmla="*/ 38 w 543"/>
                  <a:gd name="T71" fmla="*/ 152 h 700"/>
                  <a:gd name="T72" fmla="*/ 105 w 543"/>
                  <a:gd name="T73" fmla="*/ 158 h 700"/>
                  <a:gd name="T74" fmla="*/ 123 w 543"/>
                  <a:gd name="T75" fmla="*/ 197 h 700"/>
                  <a:gd name="T76" fmla="*/ 329 w 543"/>
                  <a:gd name="T77" fmla="*/ 197 h 700"/>
                  <a:gd name="T78" fmla="*/ 347 w 543"/>
                  <a:gd name="T79" fmla="*/ 158 h 700"/>
                  <a:gd name="T80" fmla="*/ 382 w 543"/>
                  <a:gd name="T81" fmla="*/ 152 h 700"/>
                  <a:gd name="T82" fmla="*/ 420 w 543"/>
                  <a:gd name="T83" fmla="*/ 157 h 700"/>
                  <a:gd name="T84" fmla="*/ 420 w 543"/>
                  <a:gd name="T85" fmla="*/ 327 h 700"/>
                  <a:gd name="T86" fmla="*/ 404 w 543"/>
                  <a:gd name="T87" fmla="*/ 329 h 700"/>
                  <a:gd name="T88" fmla="*/ 276 w 543"/>
                  <a:gd name="T89" fmla="*/ 339 h 700"/>
                  <a:gd name="T90" fmla="*/ 175 w 543"/>
                  <a:gd name="T91" fmla="*/ 452 h 700"/>
                  <a:gd name="T92" fmla="*/ 507 w 543"/>
                  <a:gd name="T93" fmla="*/ 536 h 700"/>
                  <a:gd name="T94" fmla="*/ 391 w 543"/>
                  <a:gd name="T95" fmla="*/ 661 h 700"/>
                  <a:gd name="T96" fmla="*/ 282 w 543"/>
                  <a:gd name="T97" fmla="*/ 648 h 700"/>
                  <a:gd name="T98" fmla="*/ 211 w 543"/>
                  <a:gd name="T99" fmla="*/ 572 h 700"/>
                  <a:gd name="T100" fmla="*/ 278 w 543"/>
                  <a:gd name="T101" fmla="*/ 374 h 700"/>
                  <a:gd name="T102" fmla="*/ 481 w 543"/>
                  <a:gd name="T103" fmla="*/ 421 h 700"/>
                  <a:gd name="T104" fmla="*/ 507 w 543"/>
                  <a:gd name="T105" fmla="*/ 536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3" h="700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55FD339-6624-469D-9E75-56140C89AEE5}"/>
                </a:ext>
              </a:extLst>
            </p:cNvPr>
            <p:cNvCxnSpPr/>
            <p:nvPr/>
          </p:nvCxnSpPr>
          <p:spPr>
            <a:xfrm>
              <a:off x="2489200" y="2743200"/>
              <a:ext cx="1859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12B0EC-E1FC-452C-8A5D-8A96934ACE96}"/>
                </a:ext>
              </a:extLst>
            </p:cNvPr>
            <p:cNvCxnSpPr/>
            <p:nvPr/>
          </p:nvCxnSpPr>
          <p:spPr>
            <a:xfrm>
              <a:off x="2489200" y="3063240"/>
              <a:ext cx="1859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043069-413C-49D4-8B80-40AF0EAE5EE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383280"/>
              <a:ext cx="8534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7EB301-14C4-4DFE-B42B-473BC0BCD6F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693160"/>
              <a:ext cx="635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C917EB-9D8B-4B59-A3AC-3DB6C8C02DE6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013200"/>
              <a:ext cx="4775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21A0EA-AC72-4870-82E3-4972FC968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333240"/>
              <a:ext cx="4267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334326-78D0-4D4C-A570-C3A654DA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638040"/>
              <a:ext cx="4267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28256-7909-4687-AC06-DF201365974E}"/>
              </a:ext>
            </a:extLst>
          </p:cNvPr>
          <p:cNvGrpSpPr/>
          <p:nvPr/>
        </p:nvGrpSpPr>
        <p:grpSpPr>
          <a:xfrm>
            <a:off x="4943026" y="1424564"/>
            <a:ext cx="469914" cy="435605"/>
            <a:chOff x="6493081" y="1742364"/>
            <a:chExt cx="660464" cy="65769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CB84BB-85E0-45B1-9A9A-18FFA2F49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D5550FD-F773-422B-89AE-F3B73C2D6D9B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623F86D-02ED-41FE-B82A-AF77216F4306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EF0DB3-6780-4955-A9AC-6120553D0EBB}"/>
              </a:ext>
            </a:extLst>
          </p:cNvPr>
          <p:cNvGrpSpPr/>
          <p:nvPr/>
        </p:nvGrpSpPr>
        <p:grpSpPr>
          <a:xfrm>
            <a:off x="4943026" y="2230118"/>
            <a:ext cx="469914" cy="450480"/>
            <a:chOff x="6493081" y="1742364"/>
            <a:chExt cx="660464" cy="6576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39C86F-9695-43F9-8BD0-4B4285115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E094DD3-28C7-482C-9462-3CE4CA9B21E7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F4769D5-0590-45A9-AA94-4ABE3AF85D9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B3D930-A7D4-4663-A05F-C9537F60E040}"/>
              </a:ext>
            </a:extLst>
          </p:cNvPr>
          <p:cNvGrpSpPr/>
          <p:nvPr/>
        </p:nvGrpSpPr>
        <p:grpSpPr>
          <a:xfrm>
            <a:off x="4943026" y="3072300"/>
            <a:ext cx="469914" cy="435605"/>
            <a:chOff x="6493081" y="1742364"/>
            <a:chExt cx="660464" cy="6576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1A3CC3-9084-4055-83FC-96BF2EA2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5F0C388-90EA-40B3-9ABD-D116082A68AF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D574F9C-332C-40AC-9D37-30731DDBFFE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080828-2C0C-49AD-BAB5-3A3969C24F8D}"/>
              </a:ext>
            </a:extLst>
          </p:cNvPr>
          <p:cNvSpPr txBox="1"/>
          <p:nvPr/>
        </p:nvSpPr>
        <p:spPr>
          <a:xfrm>
            <a:off x="3162609" y="82389"/>
            <a:ext cx="282514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algn="ctr">
              <a:defRPr/>
            </a:pPr>
            <a:r>
              <a:rPr lang="en-GB" sz="2800">
                <a:latin typeface="Garamond"/>
                <a:ea typeface="Noto Sans"/>
                <a:cs typeface="Noto Sans"/>
              </a:rPr>
              <a:t>Check List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A3202A-290F-40F8-B2BF-8600143622AC}"/>
              </a:ext>
            </a:extLst>
          </p:cNvPr>
          <p:cNvSpPr txBox="1"/>
          <p:nvPr/>
        </p:nvSpPr>
        <p:spPr>
          <a:xfrm>
            <a:off x="5395261" y="1444343"/>
            <a:ext cx="20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b="1">
                <a:latin typeface="Garamond" panose="02020404030301010803" pitchFamily="18" charset="0"/>
                <a:ea typeface="Noto Sans" panose="020B0502040504020204" pitchFamily="34"/>
                <a:cs typeface="Noto Sans" panose="020B0502040504020204" pitchFamily="34"/>
              </a:rPr>
              <a:t>Check List RAD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72EB65-9A2A-42FC-AA18-CF1D2DEFF4C6}"/>
              </a:ext>
            </a:extLst>
          </p:cNvPr>
          <p:cNvSpPr txBox="1"/>
          <p:nvPr/>
        </p:nvSpPr>
        <p:spPr>
          <a:xfrm>
            <a:off x="5412940" y="2265154"/>
            <a:ext cx="20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b="1">
                <a:latin typeface="Garamond" panose="02020404030301010803" pitchFamily="18" charset="0"/>
                <a:ea typeface="Noto Sans" panose="020B0502040504020204" pitchFamily="34"/>
                <a:cs typeface="Noto Sans" panose="020B0502040504020204" pitchFamily="34"/>
              </a:rPr>
              <a:t>Check List SDD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F7063C-F4D4-4AA3-AB81-0A82327D4988}"/>
              </a:ext>
            </a:extLst>
          </p:cNvPr>
          <p:cNvSpPr txBox="1"/>
          <p:nvPr/>
        </p:nvSpPr>
        <p:spPr>
          <a:xfrm>
            <a:off x="5412940" y="3097891"/>
            <a:ext cx="22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b="1">
                <a:latin typeface="Garamond" panose="02020404030301010803" pitchFamily="18" charset="0"/>
                <a:ea typeface="Noto Sans" panose="020B0502040504020204" pitchFamily="34"/>
                <a:cs typeface="Noto Sans" panose="020B0502040504020204" pitchFamily="34"/>
              </a:rPr>
              <a:t>Check List Test Case</a:t>
            </a:r>
          </a:p>
        </p:txBody>
      </p:sp>
      <p:grpSp>
        <p:nvGrpSpPr>
          <p:cNvPr id="4" name="Gruppo 43">
            <a:extLst>
              <a:ext uri="{FF2B5EF4-FFF2-40B4-BE49-F238E27FC236}">
                <a16:creationId xmlns:a16="http://schemas.microsoft.com/office/drawing/2014/main" id="{886F3AD3-D00D-4886-BD81-30852910894D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" name="Immagine 44">
              <a:extLst>
                <a:ext uri="{FF2B5EF4-FFF2-40B4-BE49-F238E27FC236}">
                  <a16:creationId xmlns:a16="http://schemas.microsoft.com/office/drawing/2014/main" id="{7CAA9672-AEE1-4B9B-BB3F-3DA6CD2A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34B2936-2A7B-4031-9436-288EC9FC469C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88487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lock Arc 25">
            <a:extLst>
              <a:ext uri="{FF2B5EF4-FFF2-40B4-BE49-F238E27FC236}">
                <a16:creationId xmlns:a16="http://schemas.microsoft.com/office/drawing/2014/main" id="{435BCC1F-1BF9-4597-B4DC-26864B167EF4}"/>
              </a:ext>
            </a:extLst>
          </p:cNvPr>
          <p:cNvSpPr/>
          <p:nvPr/>
        </p:nvSpPr>
        <p:spPr>
          <a:xfrm>
            <a:off x="3342223" y="1706201"/>
            <a:ext cx="2456268" cy="2456268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rgbClr val="D15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9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5C586022-5479-4B79-9198-2B116C27F9FD}"/>
              </a:ext>
            </a:extLst>
          </p:cNvPr>
          <p:cNvSpPr/>
          <p:nvPr/>
        </p:nvSpPr>
        <p:spPr>
          <a:xfrm rot="10800000">
            <a:off x="3342224" y="1706201"/>
            <a:ext cx="2456268" cy="2456268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rgbClr val="E563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9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8" name="Immagine 5">
            <a:extLst>
              <a:ext uri="{FF2B5EF4-FFF2-40B4-BE49-F238E27FC236}">
                <a16:creationId xmlns:a16="http://schemas.microsoft.com/office/drawing/2014/main" id="{B62C1E89-0725-4086-A845-96606763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618" y="2206919"/>
            <a:ext cx="1891838" cy="1453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uppo 35">
            <a:extLst>
              <a:ext uri="{FF2B5EF4-FFF2-40B4-BE49-F238E27FC236}">
                <a16:creationId xmlns:a16="http://schemas.microsoft.com/office/drawing/2014/main" id="{108AFA50-7104-4708-9EF1-FD40BEE216D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91299AF9-01C6-46AA-A232-0508830A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E9E116B3-2B43-4260-8166-A659D59F18F7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85B8579-6F55-46C6-928F-CDC326AFE8A8}"/>
              </a:ext>
            </a:extLst>
          </p:cNvPr>
          <p:cNvSpPr txBox="1"/>
          <p:nvPr/>
        </p:nvSpPr>
        <p:spPr>
          <a:xfrm>
            <a:off x="3794459" y="1312946"/>
            <a:ext cx="1600199" cy="307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350">
                <a:latin typeface="Garamond"/>
              </a:rPr>
              <a:t>SchedulazioneSedute</a:t>
            </a:r>
            <a:endParaRPr lang="it-IT" sz="1350">
              <a:latin typeface="Garamond"/>
              <a:cs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62CD9B-2C37-4536-BD72-68368A04DD61}"/>
              </a:ext>
            </a:extLst>
          </p:cNvPr>
          <p:cNvSpPr txBox="1"/>
          <p:nvPr/>
        </p:nvSpPr>
        <p:spPr>
          <a:xfrm>
            <a:off x="6215815" y="1621256"/>
            <a:ext cx="1585159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 err="1">
                <a:latin typeface="Garamond"/>
                <a:cs typeface="Arial"/>
              </a:rPr>
              <a:t>FeedbackPositivo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003BDE2-5DE7-46DE-A142-EBB68E11C18F}"/>
              </a:ext>
            </a:extLst>
          </p:cNvPr>
          <p:cNvSpPr txBox="1"/>
          <p:nvPr/>
        </p:nvSpPr>
        <p:spPr>
          <a:xfrm>
            <a:off x="1350545" y="1703972"/>
            <a:ext cx="1607719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350" err="1">
                <a:latin typeface="Garamond"/>
                <a:cs typeface="Arial"/>
              </a:rPr>
              <a:t>MonitoraggioSeduta</a:t>
            </a:r>
            <a:endParaRPr lang="it-IT" sz="1350">
              <a:latin typeface="Garamond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F233E2-B6A7-40A5-81D2-24D2F3C15F82}"/>
              </a:ext>
            </a:extLst>
          </p:cNvPr>
          <p:cNvSpPr txBox="1"/>
          <p:nvPr/>
        </p:nvSpPr>
        <p:spPr>
          <a:xfrm>
            <a:off x="6225340" y="2495550"/>
            <a:ext cx="1585160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 err="1">
                <a:latin typeface="Garamond"/>
                <a:cs typeface="Arial"/>
              </a:rPr>
              <a:t>VisualizzaSeduta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AF315A7-36B8-4D0F-9A1E-1D06B8766685}"/>
              </a:ext>
            </a:extLst>
          </p:cNvPr>
          <p:cNvSpPr txBox="1"/>
          <p:nvPr/>
        </p:nvSpPr>
        <p:spPr>
          <a:xfrm>
            <a:off x="6187239" y="2057401"/>
            <a:ext cx="1615238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 err="1">
                <a:latin typeface="Garamond"/>
                <a:cs typeface="Arial"/>
              </a:rPr>
              <a:t>FeedbackNegativo</a:t>
            </a:r>
            <a:endParaRPr lang="it-IT" err="1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673ACA1-7E2C-4958-8E7D-6F24ED76B3F5}"/>
              </a:ext>
            </a:extLst>
          </p:cNvPr>
          <p:cNvSpPr txBox="1"/>
          <p:nvPr/>
        </p:nvSpPr>
        <p:spPr>
          <a:xfrm>
            <a:off x="6215814" y="2937209"/>
            <a:ext cx="1585160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RNF_SU_01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FF1719D-D6E9-4659-BDC5-A31C8510B685}"/>
              </a:ext>
            </a:extLst>
          </p:cNvPr>
          <p:cNvSpPr txBox="1"/>
          <p:nvPr/>
        </p:nvSpPr>
        <p:spPr>
          <a:xfrm>
            <a:off x="6215814" y="3365835"/>
            <a:ext cx="1615238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RNF_PR_03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981184A-0FEA-43E0-AF60-D2E7A34FB086}"/>
              </a:ext>
            </a:extLst>
          </p:cNvPr>
          <p:cNvSpPr txBox="1"/>
          <p:nvPr/>
        </p:nvSpPr>
        <p:spPr>
          <a:xfrm>
            <a:off x="6215814" y="3801978"/>
            <a:ext cx="1585160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RNF_RE_02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4E72553-FC32-4E82-B393-C5DD42DD47DF}"/>
              </a:ext>
            </a:extLst>
          </p:cNvPr>
          <p:cNvSpPr txBox="1"/>
          <p:nvPr/>
        </p:nvSpPr>
        <p:spPr>
          <a:xfrm>
            <a:off x="1350545" y="2140117"/>
            <a:ext cx="1555080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 err="1">
                <a:latin typeface="Garamond"/>
                <a:cs typeface="Arial"/>
              </a:rPr>
              <a:t>ModificaSeduta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9DF0791-8631-44A2-9C32-86B6DB05FB69}"/>
              </a:ext>
            </a:extLst>
          </p:cNvPr>
          <p:cNvSpPr txBox="1"/>
          <p:nvPr/>
        </p:nvSpPr>
        <p:spPr>
          <a:xfrm>
            <a:off x="1350545" y="2568742"/>
            <a:ext cx="1555081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 err="1">
                <a:latin typeface="Garamond"/>
                <a:cs typeface="Arial"/>
              </a:rPr>
              <a:t>EliminaSeduta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F31423F-8CCC-499D-A04C-51A8D0E0763E}"/>
              </a:ext>
            </a:extLst>
          </p:cNvPr>
          <p:cNvSpPr txBox="1"/>
          <p:nvPr/>
        </p:nvSpPr>
        <p:spPr>
          <a:xfrm>
            <a:off x="1350543" y="3004888"/>
            <a:ext cx="1555081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RNF_US_01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DE5A57E-BED5-407B-B2B2-DE2D3458122D}"/>
              </a:ext>
            </a:extLst>
          </p:cNvPr>
          <p:cNvSpPr txBox="1"/>
          <p:nvPr/>
        </p:nvSpPr>
        <p:spPr>
          <a:xfrm>
            <a:off x="1350543" y="3433512"/>
            <a:ext cx="1555081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RNF_RE_01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4828709-5E3F-4344-8BFA-EFA9CC436389}"/>
              </a:ext>
            </a:extLst>
          </p:cNvPr>
          <p:cNvSpPr txBox="1"/>
          <p:nvPr/>
        </p:nvSpPr>
        <p:spPr>
          <a:xfrm>
            <a:off x="1350543" y="3862136"/>
            <a:ext cx="1555081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RNF_RE_03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E3A966B-9829-41A1-8FC9-F7F769C8366E}"/>
              </a:ext>
            </a:extLst>
          </p:cNvPr>
          <p:cNvSpPr txBox="1"/>
          <p:nvPr/>
        </p:nvSpPr>
        <p:spPr>
          <a:xfrm>
            <a:off x="1982203" y="270208"/>
            <a:ext cx="518711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cs typeface="Arial"/>
              </a:rPr>
              <a:t>Requisiti funzionali e non funzionali</a:t>
            </a: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7" grpId="0" animBg="1"/>
      <p:bldP spid="18" grpId="0" animBg="1"/>
      <p:bldP spid="20" grpId="0" animBg="1"/>
      <p:bldP spid="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52" grpId="0" animBg="1"/>
      <p:bldP spid="54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712957-9788-44CA-8EF2-E99B07DF4DAF}"/>
              </a:ext>
            </a:extLst>
          </p:cNvPr>
          <p:cNvSpPr txBox="1"/>
          <p:nvPr/>
        </p:nvSpPr>
        <p:spPr>
          <a:xfrm>
            <a:off x="321151" y="1017082"/>
            <a:ext cx="8599823" cy="3000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25 requisiti funzionali, 10 requisiti non funzionali e 20 pseudo-requisiti distinti in base alla categoria ed alla priorità.</a:t>
            </a:r>
            <a:endParaRPr lang="it-IT">
              <a:cs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548108FE-5C93-4F29-B689-9187385CC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91196"/>
              </p:ext>
            </p:extLst>
          </p:nvPr>
        </p:nvGraphicFramePr>
        <p:xfrm>
          <a:off x="721112" y="1700820"/>
          <a:ext cx="8199863" cy="2727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69969">
                  <a:extLst>
                    <a:ext uri="{9D8B030D-6E8A-4147-A177-3AD203B41FA5}">
                      <a16:colId xmlns:a16="http://schemas.microsoft.com/office/drawing/2014/main" val="2260624754"/>
                    </a:ext>
                  </a:extLst>
                </a:gridCol>
                <a:gridCol w="1609975">
                  <a:extLst>
                    <a:ext uri="{9D8B030D-6E8A-4147-A177-3AD203B41FA5}">
                      <a16:colId xmlns:a16="http://schemas.microsoft.com/office/drawing/2014/main" val="707081396"/>
                    </a:ext>
                  </a:extLst>
                </a:gridCol>
                <a:gridCol w="1639973">
                  <a:extLst>
                    <a:ext uri="{9D8B030D-6E8A-4147-A177-3AD203B41FA5}">
                      <a16:colId xmlns:a16="http://schemas.microsoft.com/office/drawing/2014/main" val="3065380557"/>
                    </a:ext>
                  </a:extLst>
                </a:gridCol>
                <a:gridCol w="1639973">
                  <a:extLst>
                    <a:ext uri="{9D8B030D-6E8A-4147-A177-3AD203B41FA5}">
                      <a16:colId xmlns:a16="http://schemas.microsoft.com/office/drawing/2014/main" val="1466980348"/>
                    </a:ext>
                  </a:extLst>
                </a:gridCol>
                <a:gridCol w="1639973">
                  <a:extLst>
                    <a:ext uri="{9D8B030D-6E8A-4147-A177-3AD203B41FA5}">
                      <a16:colId xmlns:a16="http://schemas.microsoft.com/office/drawing/2014/main" val="377383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Tipologia</a:t>
                      </a:r>
                    </a:p>
                  </a:txBody>
                  <a:tcPr>
                    <a:solidFill>
                      <a:srgbClr val="1C7D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Numero requisiti realizzati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b="1" kern="1200">
                          <a:solidFill>
                            <a:schemeClr val="lt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Bassa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6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Functionally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7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4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Supportability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1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731232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BA7CE1-1DB2-4DCB-BC2F-B7AFD87BC04D}"/>
              </a:ext>
            </a:extLst>
          </p:cNvPr>
          <p:cNvSpPr txBox="1"/>
          <p:nvPr/>
        </p:nvSpPr>
        <p:spPr>
          <a:xfrm>
            <a:off x="136806" y="2120456"/>
            <a:ext cx="498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2">
                    <a:lumMod val="60000"/>
                    <a:lumOff val="40000"/>
                  </a:schemeClr>
                </a:solidFill>
                <a:latin typeface="Garamond"/>
                <a:cs typeface="Arial"/>
              </a:rPr>
              <a:t>F</a:t>
            </a:r>
          </a:p>
          <a:p>
            <a:r>
              <a:rPr lang="it-IT" sz="2400" b="1">
                <a:solidFill>
                  <a:srgbClr val="58842C"/>
                </a:solidFill>
                <a:latin typeface="Garamond"/>
                <a:cs typeface="Arial"/>
              </a:rPr>
              <a:t>U</a:t>
            </a:r>
          </a:p>
          <a:p>
            <a:r>
              <a:rPr lang="it-IT" sz="2400" b="1">
                <a:solidFill>
                  <a:srgbClr val="00B050"/>
                </a:solidFill>
                <a:latin typeface="Garamond"/>
                <a:cs typeface="Arial"/>
              </a:rPr>
              <a:t>R</a:t>
            </a:r>
          </a:p>
          <a:p>
            <a:r>
              <a:rPr lang="it-IT" sz="2400" b="1">
                <a:solidFill>
                  <a:schemeClr val="accent2">
                    <a:lumMod val="75000"/>
                  </a:schemeClr>
                </a:solidFill>
                <a:latin typeface="Garamond"/>
                <a:cs typeface="Arial"/>
              </a:rPr>
              <a:t>P</a:t>
            </a:r>
          </a:p>
          <a:p>
            <a:r>
              <a:rPr lang="it-IT" sz="2400" b="1">
                <a:solidFill>
                  <a:schemeClr val="accent1">
                    <a:lumMod val="75000"/>
                  </a:schemeClr>
                </a:solidFill>
                <a:latin typeface="Garamond"/>
                <a:cs typeface="Arial"/>
              </a:rPr>
              <a:t>S</a:t>
            </a:r>
          </a:p>
          <a:p>
            <a:r>
              <a:rPr lang="it-IT" sz="2400" b="1">
                <a:solidFill>
                  <a:srgbClr val="FF00FF"/>
                </a:solidFill>
                <a:latin typeface="Garamond"/>
                <a:cs typeface="Arial"/>
              </a:rPr>
              <a:t>+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3F54F9C-047D-4ABB-AD10-E8C3E6C07273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A1C02EC-F7B4-4064-BC1F-DF35B37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3733060-7376-44E7-BB7E-E4DA35D0DD8D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5990EB-DBB1-4083-B5B7-9BAE089D67D1}"/>
              </a:ext>
            </a:extLst>
          </p:cNvPr>
          <p:cNvSpPr txBox="1"/>
          <p:nvPr/>
        </p:nvSpPr>
        <p:spPr>
          <a:xfrm>
            <a:off x="3210375" y="263222"/>
            <a:ext cx="28860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Analisi dei requisiti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34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727D03AF-7356-47F4-B76B-ED1B156CC300}"/>
              </a:ext>
            </a:extLst>
          </p:cNvPr>
          <p:cNvSpPr/>
          <p:nvPr/>
        </p:nvSpPr>
        <p:spPr>
          <a:xfrm>
            <a:off x="853440" y="1379855"/>
            <a:ext cx="1573530" cy="1573530"/>
          </a:xfrm>
          <a:prstGeom prst="donut">
            <a:avLst>
              <a:gd name="adj" fmla="val 127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7B4B091-D728-43B3-823D-AD48F9F839CE}"/>
              </a:ext>
            </a:extLst>
          </p:cNvPr>
          <p:cNvSpPr/>
          <p:nvPr/>
        </p:nvSpPr>
        <p:spPr>
          <a:xfrm>
            <a:off x="2811780" y="1379855"/>
            <a:ext cx="1573530" cy="1573530"/>
          </a:xfrm>
          <a:prstGeom prst="donut">
            <a:avLst>
              <a:gd name="adj" fmla="val 127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0E38079A-3AB5-4F1A-BF03-9C5F3E0A311C}"/>
              </a:ext>
            </a:extLst>
          </p:cNvPr>
          <p:cNvSpPr/>
          <p:nvPr/>
        </p:nvSpPr>
        <p:spPr>
          <a:xfrm>
            <a:off x="4770120" y="1379855"/>
            <a:ext cx="1573530" cy="1573530"/>
          </a:xfrm>
          <a:prstGeom prst="donut">
            <a:avLst>
              <a:gd name="adj" fmla="val 127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ED59085-4F50-4878-8BD2-F6CB1BFA94AB}"/>
              </a:ext>
            </a:extLst>
          </p:cNvPr>
          <p:cNvSpPr/>
          <p:nvPr/>
        </p:nvSpPr>
        <p:spPr>
          <a:xfrm>
            <a:off x="6733022" y="1379855"/>
            <a:ext cx="1573530" cy="1573530"/>
          </a:xfrm>
          <a:prstGeom prst="donut">
            <a:avLst>
              <a:gd name="adj" fmla="val 127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488554-FEB7-40C0-88C0-CFD1C7C2D1D3}"/>
              </a:ext>
            </a:extLst>
          </p:cNvPr>
          <p:cNvSpPr/>
          <p:nvPr/>
        </p:nvSpPr>
        <p:spPr>
          <a:xfrm>
            <a:off x="0" y="2753599"/>
            <a:ext cx="2549525" cy="1997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FEE770-96AF-4075-BA75-E0E314EE6177}"/>
              </a:ext>
            </a:extLst>
          </p:cNvPr>
          <p:cNvSpPr/>
          <p:nvPr/>
        </p:nvSpPr>
        <p:spPr>
          <a:xfrm>
            <a:off x="6588125" y="2753599"/>
            <a:ext cx="2549525" cy="199787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1DE0C0-992D-44B5-8652-44254F44F1CB}"/>
              </a:ext>
            </a:extLst>
          </p:cNvPr>
          <p:cNvSpPr/>
          <p:nvPr/>
        </p:nvSpPr>
        <p:spPr>
          <a:xfrm>
            <a:off x="2549525" y="2753599"/>
            <a:ext cx="2022476" cy="1997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8280C6-086E-491A-8F8E-6F1CEE6668B0}"/>
              </a:ext>
            </a:extLst>
          </p:cNvPr>
          <p:cNvSpPr/>
          <p:nvPr/>
        </p:nvSpPr>
        <p:spPr>
          <a:xfrm>
            <a:off x="4572000" y="2753599"/>
            <a:ext cx="2022476" cy="1997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DDECA-DA2A-403B-9F66-E78ACC1313D1}"/>
              </a:ext>
            </a:extLst>
          </p:cNvPr>
          <p:cNvSpPr txBox="1"/>
          <p:nvPr/>
        </p:nvSpPr>
        <p:spPr>
          <a:xfrm>
            <a:off x="740469" y="2971479"/>
            <a:ext cx="1798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>
                <a:latin typeface="Garamond"/>
                <a:cs typeface="Arial"/>
              </a:rPr>
              <a:t>GU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Gestione</a:t>
            </a:r>
            <a:endParaRPr lang="en-GB">
              <a:latin typeface="Garamond"/>
              <a:cs typeface="Arial"/>
            </a:endParaRP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Utente</a:t>
            </a:r>
            <a:endParaRPr lang="en-GB">
              <a:latin typeface="Garamond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3F7CBF-D2DD-418E-9BFF-99642DF03CC5}"/>
              </a:ext>
            </a:extLst>
          </p:cNvPr>
          <p:cNvSpPr txBox="1"/>
          <p:nvPr/>
        </p:nvSpPr>
        <p:spPr>
          <a:xfrm>
            <a:off x="4750506" y="2973068"/>
            <a:ext cx="1673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3600" b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GB" sz="2800">
                <a:latin typeface="Garamond"/>
                <a:ea typeface="+mn-ea"/>
                <a:cs typeface="Arial"/>
              </a:rPr>
              <a:t>GTD</a:t>
            </a:r>
          </a:p>
          <a:p>
            <a:r>
              <a:rPr lang="en-GB" sz="1800" b="0" err="1">
                <a:latin typeface="Garamond"/>
                <a:ea typeface="+mn-ea"/>
                <a:cs typeface="Arial"/>
              </a:rPr>
              <a:t>Gestione</a:t>
            </a:r>
            <a:endParaRPr lang="en-GB" sz="1800" b="0">
              <a:latin typeface="Garamond"/>
              <a:ea typeface="+mn-ea"/>
              <a:cs typeface="Arial"/>
            </a:endParaRPr>
          </a:p>
          <a:p>
            <a:r>
              <a:rPr lang="en-GB" sz="1800" b="0">
                <a:latin typeface="Garamond"/>
                <a:ea typeface="+mn-ea"/>
                <a:cs typeface="Arial"/>
              </a:rPr>
              <a:t> </a:t>
            </a:r>
            <a:r>
              <a:rPr lang="en-GB" sz="1800" b="0" err="1">
                <a:latin typeface="Garamond"/>
                <a:ea typeface="+mn-ea"/>
                <a:cs typeface="Arial"/>
              </a:rPr>
              <a:t>Tesserino</a:t>
            </a:r>
            <a:r>
              <a:rPr lang="en-GB" sz="1800" b="0">
                <a:latin typeface="Garamond"/>
                <a:ea typeface="+mn-ea"/>
                <a:cs typeface="Arial"/>
              </a:rPr>
              <a:t> </a:t>
            </a:r>
          </a:p>
          <a:p>
            <a:r>
              <a:rPr lang="en-GB" sz="1800" b="0" err="1">
                <a:latin typeface="Garamond"/>
                <a:ea typeface="+mn-ea"/>
                <a:cs typeface="Arial"/>
              </a:rPr>
              <a:t>Digitale</a:t>
            </a:r>
            <a:endParaRPr lang="en-GB" sz="1800" b="0">
              <a:latin typeface="Garamond"/>
              <a:ea typeface="+mn-ea"/>
              <a:cs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70DAB9-BFC5-4255-9596-4AE891620309}"/>
              </a:ext>
            </a:extLst>
          </p:cNvPr>
          <p:cNvSpPr txBox="1"/>
          <p:nvPr/>
        </p:nvSpPr>
        <p:spPr>
          <a:xfrm>
            <a:off x="6612151" y="2971012"/>
            <a:ext cx="18188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>
                <a:latin typeface="Garamond"/>
                <a:cs typeface="Arial"/>
              </a:rPr>
              <a:t>GSD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Gestione</a:t>
            </a:r>
            <a:r>
              <a:rPr lang="en-GB">
                <a:latin typeface="Garamond"/>
                <a:cs typeface="Arial"/>
              </a:rPr>
              <a:t> 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Sedute</a:t>
            </a:r>
            <a:r>
              <a:rPr lang="en-GB">
                <a:latin typeface="Garamond"/>
                <a:cs typeface="Arial"/>
              </a:rPr>
              <a:t> 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Donazione</a:t>
            </a:r>
            <a:endParaRPr lang="en-GB">
              <a:latin typeface="Garamond"/>
              <a:cs typeface="Arial"/>
            </a:endParaRPr>
          </a:p>
        </p:txBody>
      </p:sp>
      <p:sp>
        <p:nvSpPr>
          <p:cNvPr id="47" name="TextBox 54">
            <a:extLst>
              <a:ext uri="{FF2B5EF4-FFF2-40B4-BE49-F238E27FC236}">
                <a16:creationId xmlns:a16="http://schemas.microsoft.com/office/drawing/2014/main" id="{0930CE6C-554A-4F73-B6E1-C81961676604}"/>
              </a:ext>
            </a:extLst>
          </p:cNvPr>
          <p:cNvSpPr txBox="1"/>
          <p:nvPr/>
        </p:nvSpPr>
        <p:spPr>
          <a:xfrm>
            <a:off x="2486129" y="2973068"/>
            <a:ext cx="22205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800" b="1">
                <a:latin typeface="Garamond"/>
                <a:cs typeface="Arial"/>
              </a:rPr>
              <a:t>OSD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Organizzazione</a:t>
            </a:r>
            <a:r>
              <a:rPr lang="en-GB">
                <a:latin typeface="Garamond"/>
                <a:cs typeface="Arial"/>
              </a:rPr>
              <a:t> 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Sedute</a:t>
            </a:r>
            <a:r>
              <a:rPr lang="en-GB">
                <a:latin typeface="Garamond"/>
                <a:cs typeface="Arial"/>
              </a:rPr>
              <a:t> </a:t>
            </a:r>
          </a:p>
          <a:p>
            <a:pPr lvl="0" algn="ctr">
              <a:defRPr/>
            </a:pPr>
            <a:r>
              <a:rPr lang="en-GB" err="1">
                <a:latin typeface="Garamond"/>
                <a:cs typeface="Arial"/>
              </a:rPr>
              <a:t>Donazione</a:t>
            </a:r>
            <a:endParaRPr lang="en-GB">
              <a:latin typeface="Garamond"/>
              <a:cs typeface="Arial"/>
            </a:endParaRPr>
          </a:p>
        </p:txBody>
      </p:sp>
      <p:pic>
        <p:nvPicPr>
          <p:cNvPr id="5" name="Elemento grafico 4" descr="Utente con riempimento a tinta unita">
            <a:extLst>
              <a:ext uri="{FF2B5EF4-FFF2-40B4-BE49-F238E27FC236}">
                <a16:creationId xmlns:a16="http://schemas.microsoft.com/office/drawing/2014/main" id="{3580181C-0097-4E25-ADA1-66109EF7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2736" y="1709420"/>
            <a:ext cx="914400" cy="914400"/>
          </a:xfrm>
          <a:prstGeom prst="rect">
            <a:avLst/>
          </a:prstGeom>
        </p:spPr>
      </p:pic>
      <p:pic>
        <p:nvPicPr>
          <p:cNvPr id="6" name="Elemento grafico 5" descr="Appunti con riempimento a tinta unita">
            <a:extLst>
              <a:ext uri="{FF2B5EF4-FFF2-40B4-BE49-F238E27FC236}">
                <a16:creationId xmlns:a16="http://schemas.microsoft.com/office/drawing/2014/main" id="{ABAE8500-96AB-4A7C-B395-0D1EFBF32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501" y="1709420"/>
            <a:ext cx="914400" cy="914400"/>
          </a:xfrm>
          <a:prstGeom prst="rect">
            <a:avLst/>
          </a:prstGeom>
        </p:spPr>
      </p:pic>
      <p:pic>
        <p:nvPicPr>
          <p:cNvPr id="10" name="Elemento grafico 9" descr="Smartphone con riempimento a tinta unita">
            <a:extLst>
              <a:ext uri="{FF2B5EF4-FFF2-40B4-BE49-F238E27FC236}">
                <a16:creationId xmlns:a16="http://schemas.microsoft.com/office/drawing/2014/main" id="{389D20F7-2221-4E8E-8B4E-A64BD95A8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6038" y="1709420"/>
            <a:ext cx="914400" cy="914400"/>
          </a:xfrm>
          <a:prstGeom prst="rect">
            <a:avLst/>
          </a:prstGeom>
        </p:spPr>
      </p:pic>
      <p:pic>
        <p:nvPicPr>
          <p:cNvPr id="12" name="Elemento grafico 11" descr="Freccia circolare con riempimento a tinta unita">
            <a:extLst>
              <a:ext uri="{FF2B5EF4-FFF2-40B4-BE49-F238E27FC236}">
                <a16:creationId xmlns:a16="http://schemas.microsoft.com/office/drawing/2014/main" id="{194F7E44-3C8F-491B-AE20-47E7C940C9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2587" y="1689010"/>
            <a:ext cx="914400" cy="914400"/>
          </a:xfrm>
          <a:prstGeom prst="rect">
            <a:avLst/>
          </a:prstGeom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C3BEAD1F-169B-43CC-B691-A056643B8C2A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1930363D-0408-4F9B-9BD6-DDB88426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71A3B604-03DE-4E37-9A63-40C0BF2B5E22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6664C9-CF3D-45CA-AEB5-120A1D3441B4}"/>
              </a:ext>
            </a:extLst>
          </p:cNvPr>
          <p:cNvSpPr txBox="1"/>
          <p:nvPr/>
        </p:nvSpPr>
        <p:spPr>
          <a:xfrm>
            <a:off x="3148226" y="248114"/>
            <a:ext cx="323950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Divisione funzionalità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186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9" grpId="0" animBg="1"/>
      <p:bldP spid="3" grpId="0" animBg="1"/>
      <p:bldP spid="31" grpId="0" animBg="1"/>
      <p:bldP spid="32" grpId="0" animBg="1"/>
      <p:bldP spid="33" grpId="0" animBg="1"/>
      <p:bldP spid="55" grpId="0"/>
      <p:bldP spid="61" grpId="0"/>
      <p:bldP spid="63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E51B206-7499-4429-A9CB-107B18F135E1}"/>
              </a:ext>
            </a:extLst>
          </p:cNvPr>
          <p:cNvSpPr/>
          <p:nvPr/>
        </p:nvSpPr>
        <p:spPr>
          <a:xfrm>
            <a:off x="4571992" y="0"/>
            <a:ext cx="4572007" cy="51435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39623646-54BA-4114-AD77-B72ED3FF8DF7}"/>
              </a:ext>
            </a:extLst>
          </p:cNvPr>
          <p:cNvSpPr/>
          <p:nvPr/>
        </p:nvSpPr>
        <p:spPr>
          <a:xfrm>
            <a:off x="4221817" y="1951537"/>
            <a:ext cx="706794" cy="70679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70001CD-D2D9-47F5-8DAF-9697D03A260E}"/>
              </a:ext>
            </a:extLst>
          </p:cNvPr>
          <p:cNvSpPr/>
          <p:nvPr/>
        </p:nvSpPr>
        <p:spPr>
          <a:xfrm>
            <a:off x="4289464" y="2019184"/>
            <a:ext cx="5715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B2719-4A31-41E1-8278-DABFC6D0EAFA}"/>
              </a:ext>
            </a:extLst>
          </p:cNvPr>
          <p:cNvSpPr txBox="1"/>
          <p:nvPr/>
        </p:nvSpPr>
        <p:spPr>
          <a:xfrm>
            <a:off x="4337257" y="2120268"/>
            <a:ext cx="475797" cy="369332"/>
          </a:xfrm>
          <a:prstGeom prst="rect">
            <a:avLst/>
          </a:prstGeom>
          <a:noFill/>
        </p:spPr>
        <p:txBody>
          <a:bodyPr wrap="square" lIns="67500" rIns="8100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VS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48419-52C5-4714-BD98-345CDD1817B6}"/>
              </a:ext>
            </a:extLst>
          </p:cNvPr>
          <p:cNvSpPr txBox="1"/>
          <p:nvPr/>
        </p:nvSpPr>
        <p:spPr>
          <a:xfrm>
            <a:off x="1026049" y="104557"/>
            <a:ext cx="224292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Sistema attuale</a:t>
            </a: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DB08EA-0FE9-418D-A419-665993915DC4}"/>
              </a:ext>
            </a:extLst>
          </p:cNvPr>
          <p:cNvSpPr txBox="1"/>
          <p:nvPr/>
        </p:nvSpPr>
        <p:spPr>
          <a:xfrm>
            <a:off x="5687568" y="103183"/>
            <a:ext cx="265712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altLang="ko-K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Sistema proposto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9AD940-61A1-4A1D-9BC6-63E51636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8" y="1236629"/>
            <a:ext cx="3890951" cy="30149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488840-BB79-48B2-8560-7C0D26881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r="5503" b="1240"/>
          <a:stretch/>
        </p:blipFill>
        <p:spPr bwMode="auto">
          <a:xfrm>
            <a:off x="5234978" y="1227209"/>
            <a:ext cx="3573049" cy="299986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E40F957-F15D-46DE-8573-54C78E4D9EAC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EBC0BD7-68D1-4CE1-8537-01DDEDED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9D59C488-B757-4AED-9D4B-7DF649CC02CA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7DD11CE-8AD5-4D9B-A544-4E90A54ADCA0}"/>
              </a:ext>
            </a:extLst>
          </p:cNvPr>
          <p:cNvSpPr txBox="1"/>
          <p:nvPr/>
        </p:nvSpPr>
        <p:spPr>
          <a:xfrm>
            <a:off x="1883343" y="4560307"/>
            <a:ext cx="5270809" cy="300082"/>
          </a:xfrm>
          <a:prstGeom prst="rect">
            <a:avLst/>
          </a:prstGeom>
          <a:solidFill>
            <a:srgbClr val="7ACFF5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3 activity </a:t>
            </a:r>
            <a:r>
              <a:rPr lang="it-IT" sz="1350" err="1">
                <a:latin typeface="Garamond"/>
                <a:cs typeface="Arial"/>
              </a:rPr>
              <a:t>diagram</a:t>
            </a:r>
            <a:r>
              <a:rPr lang="it-IT" sz="1350">
                <a:latin typeface="Garamond"/>
                <a:cs typeface="Arial"/>
              </a:rPr>
              <a:t> per il sistema attuale e 4 per il sistema proposto.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23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A5DDD15A-6457-4376-9EC1-63F733C0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49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Immagine 9">
            <a:extLst>
              <a:ext uri="{FF2B5EF4-FFF2-40B4-BE49-F238E27FC236}">
                <a16:creationId xmlns:a16="http://schemas.microsoft.com/office/drawing/2014/main" id="{7C6D44E9-D016-4A12-8479-88C754F9B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r="363" b="100"/>
          <a:stretch/>
        </p:blipFill>
        <p:spPr>
          <a:xfrm>
            <a:off x="3880469" y="1020344"/>
            <a:ext cx="3928319" cy="384718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951C2C2C-22F2-40A3-9A15-DD2EFA43D226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53625F30-ABD2-4D5C-815E-69DF3C80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B441F1B-D4FB-4D0C-A463-19EA101D9A9C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8FB388-7E44-4613-ABBB-B314971AD3ED}"/>
              </a:ext>
            </a:extLst>
          </p:cNvPr>
          <p:cNvSpPr txBox="1"/>
          <p:nvPr/>
        </p:nvSpPr>
        <p:spPr>
          <a:xfrm>
            <a:off x="462609" y="1534840"/>
            <a:ext cx="2923686" cy="300082"/>
          </a:xfrm>
          <a:prstGeom prst="rect">
            <a:avLst/>
          </a:prstGeom>
          <a:solidFill>
            <a:srgbClr val="7ACF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>
                <a:latin typeface="Garamond"/>
                <a:cs typeface="Arial"/>
              </a:rPr>
              <a:t>Abbiamo realizzato 5 use case diagram.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72D49B-B011-4D1A-A325-0BACFC27FC0B}"/>
              </a:ext>
            </a:extLst>
          </p:cNvPr>
          <p:cNvSpPr txBox="1"/>
          <p:nvPr/>
        </p:nvSpPr>
        <p:spPr>
          <a:xfrm>
            <a:off x="306307" y="418532"/>
            <a:ext cx="283037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Use Case Diagram</a:t>
            </a:r>
            <a:endParaRPr lang="it-IT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531252-7E2B-451E-800A-F2607DA73A35}"/>
              </a:ext>
            </a:extLst>
          </p:cNvPr>
          <p:cNvSpPr txBox="1"/>
          <p:nvPr/>
        </p:nvSpPr>
        <p:spPr>
          <a:xfrm>
            <a:off x="52307" y="5414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C76FE-3A17-45C3-8E00-83A90367C022}"/>
              </a:ext>
            </a:extLst>
          </p:cNvPr>
          <p:cNvSpPr txBox="1"/>
          <p:nvPr/>
        </p:nvSpPr>
        <p:spPr>
          <a:xfrm>
            <a:off x="306307" y="2354472"/>
            <a:ext cx="332589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Gestione tesserino Digitale</a:t>
            </a:r>
          </a:p>
          <a:p>
            <a:endParaRPr lang="it-IT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Gestione Seduta Donazione</a:t>
            </a:r>
            <a:endParaRPr lang="it-IT" sz="1400">
              <a:cs typeface="Arial"/>
            </a:endParaRPr>
          </a:p>
          <a:p>
            <a:endParaRPr lang="it-IT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Gestione Utente</a:t>
            </a:r>
            <a:endParaRPr lang="it-IT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>
                <a:cs typeface="Arial"/>
              </a:rPr>
              <a:t>Organizzazione seduta donazione</a:t>
            </a:r>
          </a:p>
          <a:p>
            <a:endParaRPr lang="it-IT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Digital </a:t>
            </a:r>
            <a:r>
              <a:rPr lang="it-IT" sz="1400" err="1"/>
              <a:t>Donation</a:t>
            </a:r>
            <a:endParaRPr lang="it-IT" sz="140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8182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8058F04B-7D27-4C23-82B1-93E027998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86343"/>
              </p:ext>
            </p:extLst>
          </p:nvPr>
        </p:nvGraphicFramePr>
        <p:xfrm>
          <a:off x="184896" y="764801"/>
          <a:ext cx="7730957" cy="42649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5092">
                  <a:extLst>
                    <a:ext uri="{9D8B030D-6E8A-4147-A177-3AD203B41FA5}">
                      <a16:colId xmlns:a16="http://schemas.microsoft.com/office/drawing/2014/main" val="494127880"/>
                    </a:ext>
                  </a:extLst>
                </a:gridCol>
                <a:gridCol w="1061802">
                  <a:extLst>
                    <a:ext uri="{9D8B030D-6E8A-4147-A177-3AD203B41FA5}">
                      <a16:colId xmlns:a16="http://schemas.microsoft.com/office/drawing/2014/main" val="1060611800"/>
                    </a:ext>
                  </a:extLst>
                </a:gridCol>
                <a:gridCol w="5934063">
                  <a:extLst>
                    <a:ext uri="{9D8B030D-6E8A-4147-A177-3AD203B41FA5}">
                      <a16:colId xmlns:a16="http://schemas.microsoft.com/office/drawing/2014/main" val="2146091001"/>
                    </a:ext>
                  </a:extLst>
                </a:gridCol>
              </a:tblGrid>
              <a:tr h="334536">
                <a:tc gridSpan="3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Garamond"/>
                        </a:rPr>
                        <a:t>FLUSSO DI EVENTI PRINCIPALE/MAIN SCENARIO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180913"/>
                  </a:ext>
                </a:extLst>
              </a:tr>
              <a:tr h="334536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Operatore: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L'operatore seleziona il comando creazione per la seduta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51661"/>
                  </a:ext>
                </a:extLst>
              </a:tr>
              <a:tr h="2206158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Sistema: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Visualizza una form che richede l'inserimento di:</a:t>
                      </a:r>
                    </a:p>
                    <a:p>
                      <a:pPr lvl="0">
                        <a:buNone/>
                      </a:pPr>
                      <a:r>
                        <a:rPr lang="it-IT">
                          <a:latin typeface="Garamond"/>
                        </a:rPr>
                        <a:t>Dati creazione seduta: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Data seduta: Data.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Luogo: Stringa di caratteri alfabetici.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Ora inizio seduta: Ora.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Ora fine seduta: Ora.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Numero partecipanti: intero di 4 Byte.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Data inizio prenotazione: Data.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>
                          <a:latin typeface="Garamond"/>
                        </a:rPr>
                        <a:t>Data fine prenotazione: Data.</a:t>
                      </a:r>
                    </a:p>
                    <a:p>
                      <a:pPr lvl="0">
                        <a:buNone/>
                      </a:pPr>
                      <a:r>
                        <a:rPr lang="it-IT">
                          <a:latin typeface="Garamond"/>
                        </a:rPr>
                        <a:t>Tutti i campi suddetti sono obbligatori.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398314"/>
                  </a:ext>
                </a:extLst>
              </a:tr>
              <a:tr h="334536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Operatore: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Riempie tutti i campi obbligatori e sottomette la form compilata.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21598"/>
                  </a:ext>
                </a:extLst>
              </a:tr>
              <a:tr h="571949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Verifica che:</a:t>
                      </a:r>
                    </a:p>
                    <a:p>
                      <a:pPr lvl="0">
                        <a:buNone/>
                      </a:pPr>
                      <a:r>
                        <a:rPr lang="it-IT">
                          <a:latin typeface="Garamond"/>
                        </a:rPr>
                        <a:t>Tutti i campi obbligatori siano stati compilati.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50288"/>
                  </a:ext>
                </a:extLst>
              </a:tr>
              <a:tr h="483253"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Sistema: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aramond"/>
                        </a:rPr>
                        <a:t>Istanzia la seduta inoltrando l'invito ai donatori compatibili.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2396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42E50D-D130-4AEF-8C27-14F458E4365C}"/>
              </a:ext>
            </a:extLst>
          </p:cNvPr>
          <p:cNvSpPr txBox="1"/>
          <p:nvPr/>
        </p:nvSpPr>
        <p:spPr>
          <a:xfrm>
            <a:off x="1110715" y="78657"/>
            <a:ext cx="704979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Arial"/>
              </a:rPr>
              <a:t>UC_OSD_01 Schedulazione di una nuova seduta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1DE529-50F6-46CF-BF2D-D85ADAFCE7C6}"/>
              </a:ext>
            </a:extLst>
          </p:cNvPr>
          <p:cNvGrpSpPr/>
          <p:nvPr/>
        </p:nvGrpSpPr>
        <p:grpSpPr>
          <a:xfrm>
            <a:off x="7937738" y="4572330"/>
            <a:ext cx="1416223" cy="447345"/>
            <a:chOff x="7370007" y="4481130"/>
            <a:chExt cx="1416223" cy="44734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EB24341-60DF-4DE7-B068-FE691043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46" b="96840" l="5286" r="92857">
                          <a14:foregroundMark x1="50000" y1="29368" x2="48571" y2="34572"/>
                          <a14:foregroundMark x1="49000" y1="12825" x2="46000" y2="26208"/>
                          <a14:foregroundMark x1="48000" y1="33271" x2="43286" y2="45353"/>
                          <a14:foregroundMark x1="45000" y1="57063" x2="48571" y2="32528"/>
                          <a14:foregroundMark x1="48571" y1="32528" x2="43857" y2="62825"/>
                          <a14:foregroundMark x1="43857" y1="62825" x2="40000" y2="36617"/>
                          <a14:foregroundMark x1="39000" y1="33643" x2="22571" y2="51673"/>
                          <a14:foregroundMark x1="22571" y1="51673" x2="15286" y2="70446"/>
                          <a14:foregroundMark x1="21714" y1="75651" x2="11000" y2="53903"/>
                          <a14:foregroundMark x1="11000" y1="53903" x2="9000" y2="59294"/>
                          <a14:foregroundMark x1="7714" y1="57063" x2="5286" y2="73048"/>
                          <a14:foregroundMark x1="61571" y1="60037" x2="64857" y2="65799"/>
                          <a14:foregroundMark x1="62857" y1="57063" x2="55000" y2="52230"/>
                          <a14:foregroundMark x1="55286" y1="52788" x2="53286" y2="61896"/>
                          <a14:foregroundMark x1="47571" y1="5019" x2="46571" y2="3346"/>
                          <a14:foregroundMark x1="47000" y1="3717" x2="48000" y2="4275"/>
                          <a14:foregroundMark x1="54571" y1="48885" x2="51571" y2="58736"/>
                          <a14:foregroundMark x1="60571" y1="51487" x2="53571" y2="54833"/>
                          <a14:foregroundMark x1="58857" y1="67100" x2="60571" y2="51859"/>
                          <a14:foregroundMark x1="60571" y1="55762" x2="60571" y2="73606"/>
                          <a14:foregroundMark x1="64857" y1="70446" x2="65286" y2="73606"/>
                          <a14:foregroundMark x1="60571" y1="66543" x2="69571" y2="75279"/>
                          <a14:foregroundMark x1="86857" y1="86059" x2="81571" y2="91636"/>
                          <a14:foregroundMark x1="84286" y1="87361" x2="88857" y2="92565"/>
                          <a14:foregroundMark x1="83571" y1="86059" x2="88143" y2="92937"/>
                          <a14:foregroundMark x1="89857" y1="93866" x2="92857" y2="968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0007" y="4525802"/>
              <a:ext cx="515798" cy="402673"/>
            </a:xfrm>
            <a:prstGeom prst="rect">
              <a:avLst/>
            </a:prstGeom>
            <a:noFill/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708A91E-DBC0-486A-91E7-0978C147AB41}"/>
                </a:ext>
              </a:extLst>
            </p:cNvPr>
            <p:cNvSpPr txBox="1"/>
            <p:nvPr/>
          </p:nvSpPr>
          <p:spPr>
            <a:xfrm>
              <a:off x="7627906" y="4481130"/>
              <a:ext cx="115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>
                  <a:latin typeface="Garamond" panose="02020404030301010803" pitchFamily="18" charset="0"/>
                </a:rPr>
                <a:t>DIGITAL</a:t>
              </a:r>
            </a:p>
            <a:p>
              <a:r>
                <a:rPr lang="it-IT" sz="1000">
                  <a:latin typeface="Garamond" panose="02020404030301010803" pitchFamily="18" charset="0"/>
                </a:rPr>
                <a:t>   DONATION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889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tents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13" ma:contentTypeDescription="Creare un nuovo documento." ma:contentTypeScope="" ma:versionID="01bbd6c7f144c7489a4a2c948d889ea2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092c1ea87679e47fdb945034879da1f9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7DF87B-0382-4637-B442-DE7113973B9C}">
  <ds:schemaRefs>
    <ds:schemaRef ds:uri="25379ffa-1be3-456e-9b5c-56d073d73bb0"/>
    <ds:schemaRef ds:uri="c1651439-6e46-4f78-9acb-4a905f926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15BF58-98FF-40C0-97B0-A6FC78AA96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AE6888-C058-48B6-9197-8E716237714D}">
  <ds:schemaRefs>
    <ds:schemaRef ds:uri="25379ffa-1be3-456e-9b5c-56d073d73bb0"/>
    <ds:schemaRef ds:uri="c1651439-6e46-4f78-9acb-4a905f9261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5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Cover and End Slide Master</vt:lpstr>
      <vt:lpstr>Contents Slide Master</vt:lpstr>
      <vt:lpstr>Section Break Slide Master</vt:lpstr>
      <vt:lpstr>1_Contents Slide Master</vt:lpstr>
      <vt:lpstr>2_Contents Slide Master</vt:lpstr>
      <vt:lpstr>5_Contents Slide Master</vt:lpstr>
      <vt:lpstr>3_Contents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FINE   GRAZIE PER L’ATTENZIONE!</vt:lpstr>
      <vt:lpstr>PowerPoint Presentation</vt:lpstr>
      <vt:lpstr>Use case diagram</vt:lpstr>
      <vt:lpstr>PowerPoint Presentation</vt:lpstr>
      <vt:lpstr>PowerPoint Presentation</vt:lpstr>
      <vt:lpstr>PowerPoint Presentation</vt:lpstr>
      <vt:lpstr>PowerPoint Presentation</vt:lpstr>
      <vt:lpstr>Comunicazione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revision>1</cp:revision>
  <dcterms:created xsi:type="dcterms:W3CDTF">2016-12-05T23:26:54Z</dcterms:created>
  <dcterms:modified xsi:type="dcterms:W3CDTF">2021-12-21T15:26:42Z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